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основы наследственности и изменчивости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хранит признаки, а изменения создают разнообразие?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сходство и различия организмов, помогает в селекции, медицине и экспертизе. Она показывает, как наследуются признаки, почему возникают болезни и как среда влияет на их проявление.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биологии нужна генетика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 — Мендель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опытах с горохом Грегор Мендель выявил закономерности наследования признаков и заложил основы классической генетики, хотя его работа долго оставалась недооценённой.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 — переоткрытие законов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независимо подтвердили де Фриз, Корренс и Чермак, после чего генетика стала быстро формироваться как самостоятельная область биологии.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 — Морган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доказал связь генов с хромосомами и разработал хромосомную теорию наследственности, объяснив сцепление и наследование признаков.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 — структура ДНК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Уотсон и Фрэнсис Крик описали двойную спираль ДНК, открыв молекулярную основу наследственности и изменчивости.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генетики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носитель наследственной информации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564275" y="1234400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ДНК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основная часть наследственного материала сосредоточена в ядре в составе хромосом. Именно здесь хранится большая часть информации, необходимой для развития и работы организма.
</a:t>
            </a:r>
            <a:endParaRPr lang="en-US" sz="871" dirty="0"/>
          </a:p>
        </p:txBody>
      </p:sp>
      <p:sp>
        <p:nvSpPr>
          <p:cNvPr id="14" name="Text 3"/>
          <p:cNvSpPr txBox="1"/>
          <p:nvPr/>
        </p:nvSpPr>
        <p:spPr>
          <a:xfrm>
            <a:off x="4564275" y="19202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Органельная ДНК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пластиды тоже содержат собственную ДНК. Это делает наследственную систему клетки более сложной и позволяет этим органеллам частично сохранять автономность.
</a:t>
            </a:r>
            <a:endParaRPr lang="en-US" sz="871" dirty="0"/>
          </a:p>
        </p:txBody>
      </p:sp>
      <p:sp>
        <p:nvSpPr>
          <p:cNvPr id="15" name="Text 4"/>
          <p:cNvSpPr txBox="1"/>
          <p:nvPr/>
        </p:nvSpPr>
        <p:spPr>
          <a:xfrm>
            <a:off x="4564275" y="2606068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ДНК располагается в нуклеоиде и в плазмидах. Такое строение обеспечивает компактное размещение генетической информации без оформленного ядра.
</a:t>
            </a:r>
            <a:endParaRPr lang="en-US" sz="871" dirty="0"/>
          </a:p>
        </p:txBody>
      </p:sp>
      <p:sp>
        <p:nvSpPr>
          <p:cNvPr id="16" name="Text 5"/>
          <p:cNvSpPr txBox="1"/>
          <p:nvPr/>
        </p:nvSpPr>
        <p:spPr>
          <a:xfrm>
            <a:off x="4564250" y="3291901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перед делением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реплицируется, чтобы каждая дочерняя клетка получила полный набор наследственной информации и смогла сохранить признаки исходной клетки.
</a:t>
            </a:r>
            <a:endParaRPr lang="en-US" sz="871" dirty="0"/>
          </a:p>
        </p:txBody>
      </p:sp>
      <p:sp>
        <p:nvSpPr>
          <p:cNvPr id="17" name="Text 6"/>
          <p:cNvSpPr txBox="1"/>
          <p:nvPr/>
        </p:nvSpPr>
        <p:spPr>
          <a:xfrm>
            <a:off x="4564250" y="39777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заключена не в форме молекулы, а в порядке нуклеотидов. Именно эта последовательность определяет синтез белков и, следовательно, проявление признаков организма.
</a:t>
            </a:r>
            <a:endParaRPr lang="en-US" sz="8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7938"/>
            <a:ext cx="4063200" cy="2533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две нуклеиновые кислоты распределяют разные функции в клетке.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служит долговременным носителем информации, а РНК обеспечивает её считывание и реализацию в процессе синтеза белка.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молекулярные основы наследственности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РНК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и принцип комплементарности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ДНК включает сахар, остаток фосфорной кислоты и одно из азотистых оснований. Из этих единиц строится длинная полимерная цепь молекулы.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образует двойную спираль из двух цепей, которые удерживаются водородными связями между основаниями. Такое строение делает молекулу устойчивой и удобной для копирования.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всегда соединяется с тимином, а гуанин — с цитозином. Благодаря этому копирование ДНК происходит точно, а ошибки легче обнаруживаются и исправляются.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нуклеотидов несёт генетическую информацию. Если расправить ДНК одной клетки человека, её длина превысит два метра, хотя она помещается в микроскопическом ядре.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уровней организации хроматина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 постепенное уплотнение ДНК без изменения последовательности нуклеотидов.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упаковки, тем компактнее и защищённее генетический материал, при этом наследственная информация сохраняется полностью.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упаковки генетического материала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ДНК, содержащий информацию о синтезе белка или о проявлении определённого признака. Отдельный ген может быть связан с формированием одного белка или группы связанных признаков.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вариантов одного и того же гена. Аллели могут отличаться по последовательности нуклеотидов и по тому, как именно признак проявляется у организма.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всех генов организма. Он задаёт наследственную основу, но не всегда напрямую определяет внешний вид, поскольку на проявление признаков влияет и среда.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внешних и внутренних признаков организма. Фенотип формируется в результате взаимодействия генотипа с условиями среды, поэтому у одинаковых генотипов возможны различия.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аллель, генотип и фенотип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гена к признаку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реализацию наследственной информации от ДНК до проявления 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как основа классической генетики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гибридов признаки распределяются не случайно, а в определённых соотношениях. Этот результат отражает расхождение аллелей при образовании гамет и называется вторым законом Менделя.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двух чистых линий, различающихся по одному признаку, потомки первого поколения оказываются одинаковыми по проявлению этого признака. Так проявляется первый закон Менделя.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гибридов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в разных хромосомах или достаточно далеко друг от друга, они наследуются независимо. Это позволяет объяснить разнообразие сочетаний признаков у потомков.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школьной классификации типов наследования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наследования по-разному формируют фенотип: от маскирования рецессивных аллелей до совместного проявления нескольких вариантов гена.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подчиняться разным генетическим закономерностям; это объясняет разнообразие наследственных схем.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 хромосомах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располагаются в хромосомах линейно, поэтому наследование признаков связано не с отдельными молекулами ДНК, а с их конкретным положением и взаимным расположением на хромосоме.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сцепления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одной хромосомы образуют группу сцепления и чаще передаются вместе. Чем ближе локусы друг к другу, тем реже между ними происходит разделение при образовании гамет.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в профазе I мейоза нарушает сцепление и создаёт новые сочетания аллелей. Именно поэтому наследование признаков не сводится к простому повторению родительских комбинаций.
</a:t>
            </a:r>
            <a:endParaRPr lang="en-US" sz="12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уменьшение набора вдвое делает возможным случайное сочетание родительских хромосом и появление большого числа генетических комбинаций.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хромосом остаётся в каждой гаплоидной гамете человека.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кариотип: 46 хромосом в соматических клетках, 23 — в гаметах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типа изменчивости связаны с наследственным материалом, тогда как модификационная отражает реакцию организма на условия среды.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наследственные варианты возникают через мутации и рекомбинацию; влияние среды изменяет проявление признаков, но не сам генотип.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изменчивости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виды и причины возникновения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32225" y="1505275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мутации затрагивают последовательность нуклеотидов внутри одного гена. Они могут менять структуру белка или работу регуляторных участков, поэтому последствия зависят от того, где произошёл сбой.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181657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этих мутациях меняется строение участка хромосомы: возможны утраты, удвоения, повороты или перемещения фрагментов. Из-за этого нарушается согласованная работа многих генов одновременно.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838941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связан с изменением числа хромосом в клетке. Такие нарушения особенно заметны, потому что затрагивают сразу весь набор и часто сильно влияют на развитие организма.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96233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могут быть ошибки копирования ДНК, действие ультрафиолета, ионизирующего излучения, химических веществ и некоторых вирусов. Опасность возрастает при длительном или сильном воздействии.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7145664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нейтральными, вредными и, реже, полезными. Именно они создают новые наследственные варианты, на которых затем может действовать естественный отбор.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наследственные нарушения могут быть связаны как с изменением отдельного гена, так и с нарушением числа хромосом.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изменений — от гена до хромосомного набора — могут приводить к наследственным заболеваниям с разной тяжестью проявлений.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и хромосомных нарушений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Растение, выращенное в тени, выглядит иначе, чем его сородич на ярком свету: листья могут быть крупнее, а окраска — бледнее. Генотип остаётся тем же, но фенотип заметно меняется в ответ на условия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 — разные условия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физическая нагрузка, питание и режим дня влияют на развитие мышц, массу тела и работоспособность. Эти различия не меняют последовательность ДНК, но показывают, как среда «настраивает» проявление наследственных признаков.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признака под давлением среды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и влияние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школьной генетики
</a:t>
            </a:r>
            <a:endParaRPr lang="en-US" sz="96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и молекулярная диагностика помогают выявить скрытое носительство и заранее оценить вероятность наследования болезни у потомков.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не только объясняет причины заболеваний, но и позволяет прогнозировать риск, уточнять диагноз и выбирать меры профилактики.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 здоровье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73" y="1328971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273" y="28098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62568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06273" y="4307521"/>
            <a:ext cx="19792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генетики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помогают создавать высокоурожайные сорта растений и продуктивные породы животных, сочетая нужные признаки и устойчивость к неблагоприятным условиям.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генетики позволяют выявлять наследственные заболевания, определять носительство мутаций и уточнять природу симптомов, когда внешних признаков ещё недостаточно.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и генетическое консультирование помогают оценить вероятность передачи наследственных нарушений потомству и принять обоснованные профилактические решения.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используют в судебной экспертизе и установлении родства, потому что генетический профиль человека достаточно специфичен и надёжно различает людей.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лежит в основе генной инженерии и персонализированной медицины, где лечение и профилактика всё точнее подбираются под особенности конкретного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преемственность живого, а изменчивость создаёт разнообразие, необходимое для развития, приспособления и эволюции. Вместе они определяют устойчивость и гибкость жизни.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изменчивость: две стороны одной системы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2026-06-02T02:15:34Z</dcterms:created>
  <dcterms:modified xsi:type="dcterms:W3CDTF">2026-06-02T02:15:34Z</dcterms:modified>
</cp:coreProperties>
</file>