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18. Его величество Бах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где порядок, красота и сила звучат вместе.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Бах: композитор, которого помнят веками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Себастьян Бах родился в семье музыкантов и всю жизнь работал с музыкой. Он жил в разных городах Германии, писал, исполнял и проверял произведения почти каждый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5130" y="1804000"/>
            <a:ext cx="394800" cy="39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90468" y="3365291"/>
            <a:ext cx="421200" cy="33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всегда звучала музыка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Баха музыка была не редким гостем, а частью обычной жизни. Пели на праздниках, играли дома и собирались вместе, чтобы разделить радость и заботы.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 детства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старшие родственники показывали мальчику, как держать инструмент и слушать звук. Так Иоганн рано понял, что музыка требует труда, терпения и внимательного уха.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с детства видел, что музыка нужна не только для развлечения. Она сопровождала молитву, семейные встречи и важные события, будто помогала людям говорить сердцем.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семья Бахов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старшего брата
</a:t>
            </a:r>
            <a:pPr algn="l" indent="0" marL="0">
              <a:lnSpc>
                <a:spcPct val="90000"/>
              </a:lnSpc>
              <a:buNone/>
            </a:pPr>
            <a:r>
              <a:rPr lang="en-US" sz="452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Иоганну исполнилось 10 лет, он переехал к старшему брату в Ордруф. Там мальчик не просто слушал музыку, а каждый день учился работать с нотами. Это был важный и непростой этап его детства.
</a:t>
            </a:r>
            <a:endParaRPr lang="en-US" sz="1085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тетрадь и терпение
</a:t>
            </a:r>
            <a:pPr algn="l" indent="0" marL="0">
              <a:lnSpc>
                <a:spcPct val="90000"/>
              </a:lnSpc>
              <a:buNone/>
            </a:pPr>
            <a:r>
              <a:rPr lang="en-US" sz="42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Бах переписывал произведения от руки, чтобы лучше запомнить их и понять строение музыки. Строчки нот становились для него настоящей школой. Ошибаться было нельзя, зато внимательность росла с каждым днём.
</a:t>
            </a:r>
            <a:endParaRPr lang="en-US" sz="1021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занятия за клавиром
</a:t>
            </a:r>
            <a:pPr algn="l" indent="0" marL="0">
              <a:lnSpc>
                <a:spcPct val="90000"/>
              </a:lnSpc>
              <a:buNone/>
            </a:pPr>
            <a:r>
              <a:rPr lang="en-US" sz="484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осваивал клавир и постепенно начинал чувствовать, как звучит музыка под его пальцами. Сначала было трудно, но упорство помогало ему идти дальше. Именно так рождался будущий мастер.
</a:t>
            </a:r>
            <a:endParaRPr lang="en-US" sz="1163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маленького музыканта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умеет звучать по-разному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— это огромный инструмент с трубами, который может звучать очень тихо или очень мощно. Его звук наполняет всё пространство и сразу привлекает внимание.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слушал и управлял звуком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любил орган за его силу и богатство красок. Он умел заставить инструмент звучать так, будто в храме поёт целый хор.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инструмент и большой талант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26901"/>
            <a:ext cx="699041" cy="6213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622" y="1959167"/>
            <a:ext cx="696044" cy="55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21860" y="1886970"/>
            <a:ext cx="701231" cy="7012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полифония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15663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мелодий сразу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Полифония — это когда в музыке одновременно звучат разные мелодии. Они не мешают друг другу, а словно разговаривают и внимательно слушают соседей.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16620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голос важен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Баха ни один голос не бывает лишним. Каждый ведёт свою линию, и вместе они создают красивый узор, похожий на переплетение тонких нитей.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17577" y="2714503"/>
            <a:ext cx="2309627" cy="13243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интересно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требует внимания, но зато дарит настоящее открытие. Можно услышать, как мелодии встречаются, расходятся и снова собираются в стройную картину.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5664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полифония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 Баха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короткая тема превращается в большое и стройное произведение.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Лейпциг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начал работать в городе Лейпциге и служил кантором при церкви Святого Фомы. Это стало важной и очень ответственной частью его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Руководство хором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 мальчиков пению, следил за хором и помогал музыкантам звучать дружно. Работа требовала терпения, слуха и постоянного внимания.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Плодотворные годы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большую занятость, именно в Лейпциге он создал много замечательных сочинений. Здесь его мастерство стало особенно заметным.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 службам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писал произведения для церковных богослужений. Часто новая музыка нужна была почти каждую неделю, поэтому труд Баха был очень напряжённым.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Лейпциг: годы большой работы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Кантаты, хоралы и церковная музыка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написал много духовных произведений, среди которых сохранилось около 200 кантат. В них звучат хор, солисты и музыка, помогающая слушать слова особенно внимательно.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кантатах часто используются хоралы — знакомые церковные напевы. Они создают торжественное настроение и делают музыку понятной даже тем, кто слышит её впервые.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показал, что клавир может звучать по-разному и при этом оставаться красивым и выразительным. Это стало важной школой для музыкантов.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Бах, «Хорошо темперированный клавир»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тональности представлены в этом сборнике прелюдий и фуг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Фуга: музыкальная игра в догонялки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одна главная тема, и она сразу запоминается. Потом другой голос подхватывает её, как будто догоняет в игре, и музыка начинает оживать.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тема возвращается снова, но уже в новом облике. У Баха фуга превращается в стройный музыкальный узор, где каждый голос важен и никто не теряется.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семье Баха музыка звучала почти каждый день. Дети слышали упражнения, пение и игру на инструментах, поэтому учились не только слушать, но и повторять.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сыновей Баха выросли и сами стали композиторами. Они продолжили семейное дело и показали, что талант в доме Бахов передавался из поколения в поколение.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композитора напоминал маленькую музыкальную школу. Здесь можно было ошибиться, попробовать снова и постепенно научиться создавать красивую музыку своими руками и ушами.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и его дети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Баха снова услышали в Европе
</a:t>
            </a:r>
            <a:endParaRPr lang="en-US" sz="259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сначала отложили в сторону
</a:t>
            </a:r>
            <a:pPr algn="ctr" indent="0" marL="0">
              <a:lnSpc>
                <a:spcPct val="90000"/>
              </a:lnSpc>
              <a:buNone/>
            </a:pPr>
            <a:r>
              <a:rPr lang="en-US" sz="45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Баха его сочинения стали исполнять реже. Новым слушателям они казались слишком строгими и старинными, поэтому некоторые произведения надолго исчезли из концертной жизни. Но музыка не пропала — она терпеливо ждала своего часа.
</a:t>
            </a:r>
            <a:endParaRPr lang="en-US" sz="1103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благодаря Феликсу Мендельсону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интерес к Баху проснулся снова. Композитор Феликс Мендельсон помог людям заново открыть его музыку, и залы снова наполнились её силой и красотой. Так старый мастер снова стал любимым и знаменитым.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Баха особенной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всё построено очень точно: мелодии связаны между собой, как детали красивого механизма. Поэтому музыка звучит ясно, крепко и уверенно, словно знает свой путь заранее.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умеет соединять сразу несколько голосов, и каждый из них остаётся слышимым. Из-за этого музыка похожа на разговор умных собеседников, которые не спорят, а дополняют друг друга.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сочинения могут быть строгими, торжественными и очень серьёзными, но в них есть и светлая радость. От этого слушателю хочется и думать, и восхищаться, и немного улыбнуться.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Баха движется вперёд без спешки, но с большой силой. Она напоминает высокий замок, где всё на месте, а каждая лестница и окно создают красоту целого.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705" y="3327084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произведениях слышится ровный, уверенный ритм, похожий на шаги по длинному коридору. Он помогает почувствовать движение и ожидание следующего музыкального поворота.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голосов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Баха голоса будто беседуют друг с другом. Один начинает мысль, другой отвечает, и вместе они создают впечатление умного и вежливого музыкального разговора.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и сияние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музыка звучит так, словно в ней переливаются колокольчики или светятся лучи. Такие звуки делают произведение торжественным, праздничным и особенно запоминающимся.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быстрых местах музыка Баха кажется лёгкой и подвижной, будто в комнате пролетел свежий ветер. От этого слушателю хочется следить за каждым звуком очень внимательно.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Баха ушами и воображением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произведения Баха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самых известных сочинений Баха — «Токката и фуга ре минор» и «Бранденбургские концерты». Они показывают его мощный органный звук, блеск оркестра и умение строить музыку с большой смелостью.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«Страсти по Матфею» и «Месса си минор». В этих произведениях особенно слышны глубина чувств, торжественность и удивительная сила музыкальной мысли.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Баха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его музыку исполняли реже, и она казалась старомодной. Но ноты сохранились, а вместе с ними — возможность снова открыть этот мир звуков.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интерес к Баху вернулся. Музыканты и слушатели стали чаще обращаться к его произведениям и видеть в них образец мастерства.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музыка Баха звучит в концертных залах, фильмах, мультфильмах и учебных классах. Её слушают, изучают и используют, чтобы учиться вниманию и вкусу.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музыки Баха к слушателям сегодня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внимательно слушать музыку Баха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помогает заметить тему, голоса и настроение в произведениях Баха.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очень внимательно относился к своим сочинениям и часто возвращался к ним снова. Он переписывал ноты, исправлял детали и добивался того, чтобы музыка звучала точно и красиво.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органист он умел по-разному управлять звучанием большого инструмента. Иногда музыка была тихой и сосредоточенной, а иногда — мощной, словно весь храм начинал петь вместе с ним.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Фамилия Баха стала почти символом настоящего мастерства. Она напоминает о том, что труд, ум и красота могут жить в одном произведении и радовать людей очень долго.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Бахе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Бах остаётся живым в своей музыке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Баха пережила века, потому что в ней есть порядок, сила и настоящее чувство. Она и сегодня учит слушать внимательно, удивляться и понимать, как прекрасна может быть музыка.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2026-05-24T20:37:01Z</dcterms:created>
  <dcterms:modified xsi:type="dcterms:W3CDTF">2026-05-24T20:37:01Z</dcterms:modified>
</cp:coreProperties>
</file>