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поэтесса внутренней свободы и трагической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Цветаевой — это предельная искренность, свобода и трагическая сила слова.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открыл новые поэтические формы и усилил интерес к личности. Цветаева вошла в эту эпоху с особой резкостью интонации, эмоциональной напряженностью и редкой свободой стиха, став одной из самых самобытных фигур русской лирики XX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 литературе Серебряного 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Марии Цветаевой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рождение в Москве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родилась в семье, где соединились культура, музыка и высокая образованность. Эта среда рано сформировала ее требовательность к слову и чувство внутренней независимости.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первый сборник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«Вечернего альбома» сразу показал необычный поэтический голос автора. Книга привлекла внимание искренностью, свежестью интонации и точностью личного переживания.
</a:t>
            </a:r>
            <a:endParaRPr lang="en-US" sz="109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эмиграция и 1939 — возвращение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Праге, Берлине и Париже обострила темы разрыва с родиной, бедности и одиночества. Возвращение в СССР стало попыткой восстановить связь с Россией, но не сняло трагического напряжения судьбы.
</a:t>
            </a:r>
            <a:endParaRPr lang="en-US" sz="986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— гибель в Елабуге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жизни Цветаевой пришелся на эвакуацию в годы войны. Ее трагический финал закрепил ощущение неразделимости биографии, истории и поэзии.
</a:t>
            </a:r>
            <a:endParaRPr lang="en-US" sz="10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семья в становлении Цветаевой
</a:t>
            </a:r>
            <a:endParaRPr lang="en-US" sz="3191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школа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дом Цветаевых был пространством книг, музыки и строгой духовной культуры. Именно здесь у поэтессы рано сложилось ощущение, что слово должно быть точным, честным и внутренне свободным, а память — не частной, а судьбоносной силой.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образ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Москва — не только город детства, но и символ утраченной цельности. В ее представлении она соединяет семейную историю, личную привязанность и культурную преемственность, поэтому московский образ в ее творчестве всегда окрашен особой эмоциональной глубиной.
</a:t>
            </a:r>
            <a:endParaRPr lang="en-US" sz="12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Цветаевой
</a:t>
            </a:r>
            <a:endParaRPr lang="en-US" sz="31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показывают, как биография Цветаевой развивалась на фоне крупных исторических переломов и прямо влияла на ее творчество.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поэтессы проходит через исторические потрясения, и каждый перелом усиливает в ее лирике темы утраты, памяти и внутренней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Марине Цветаевой; общепринятая литературная хронология
</a:t>
            </a:r>
            <a:endParaRPr lang="en-US" sz="15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ранний поэтический голос
</a:t>
            </a:r>
            <a:endParaRPr lang="en-US" sz="29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«Вечерний альбом» и последующие ранние книги закрепили темы дома, юности и первых душевных потрясений. Уже здесь слышна доверительная, почти дневниковая интонация.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заметны точность наблюдения, музыкальность и афористичность. Цветаева умеет передавать тонкие чувства без расплывчатости, сохраняя напряжение каждой строки.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голос складывается как сочетание личной исповеди и строгой формы. Именно поэтому ранняя лирика звучит свободно, но не небрежно: в ней чувствуется высокая дисциплина стиха.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Цветаевой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отражают частотность и значимость мотивов в ее лирике, а не точный статистический подсчет.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Цветаевская поэзия строится вокруг нескольких устойчивых смысловых центров, где любовь, память и свобода образуют главный эмоциональный каркас.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лирике М. И. Цветаевой на основе ее поэтического наследия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Цветаевой: ритм, синтаксис, интонация
</a:t>
            </a:r>
            <a:endParaRPr lang="en-US" sz="2784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 Цветаевой часто звучит как живой внутренний монолог. Она обрывает плавность речи, чтобы передать напряжение чувства и внезапность мысли.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интонация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нее не просто музыкален, а эмоционально заряжен. Он передает ускорение переживания, внутренний надлом и силу сопротивления любому успокоению.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Ритмический напор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Тире, паузы и смысловые переносы создают эффект предельной откровенности. Стих звучит напряженно и свободно одновременно, будто мысль рождается на глазах читателя.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Ломкий синтаксис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как испытание
</a:t>
            </a:r>
            <a:endParaRPr lang="en-US" sz="318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Цветаевой почти никогда не бывает спокойной. Она связана с самоотдачей, ревностью, разлукой и ощущением внутреннего предела, где чувство проверяет силу личности.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любовных стихах звучит адресность и напряженный монолог. Лирическая героиня не скрывает боли, но и не отказывается от достоинства: именно в этом проявляется ее духовная энергия.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противопоставлена обыденности и историческому насилию. Поэтому слово у Цветаевой приобретает нравственный смысл: оно должно сохранять свободу человека и достоинство чувства.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поэта и поэзии в лирике Цветаевой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для Цветаевой — не наблюдатель, а человек, несущий особую ответственность за слово. Творчество понимается как служение, требующее мужества, одиночества и верности внутренней правде.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труд у нее связан с жертвенностью и избранностью, но не с внешним величием. Это труд, в котором личная судьба становится частью духовного опыта и художественной формы.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мира Цветаевой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биографических потрясений к поэтической форме и трагическому мироощущению
</a:t>
            </a:r>
            <a:endParaRPr lang="en-US" sz="1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дневниковость и автобиографизм
</a:t>
            </a:r>
            <a:endParaRPr lang="en-US" sz="3125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Цветаевой нередко звучит как личное письмо или внутренний монолог: обращение к конкретному собеседнику создает ощущение непосредственной, почти доверительной речи.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переживания в ее стихах не подаются как простая хроника событий: они преобразуются в художественный образ и получают дополнительный смысловой объем.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Автобиографизм у Цветаевой строится через ритм, контраст, метафору и паузы, поэтому личное переживание становится не документом, а частью сложной поэтической системы.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форма делает ее поэзию одновременно очень откровенной и художественно высокой: читатель чувствует живой голос автора, но сталкивается с глубокой работой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эмиграции образ России становится особенно напряженным: он соединяет личную память, историческую боль и чувство духовной ответственности перед утраченной родиной.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мотив чужбины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Праге, Берлине и Париже усилила у Цветаевой опыт бедности, одиночества и культурной оторванности, который стал важной частью ее эмигрантской лирики.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Чужбина в ее стихах обозначает не только расстояние от России, но и внутреннюю неустроенность, когда прошлое остается живым, а возвращение к нему уже невозможно.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доминанты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Цветаевой и их тематические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сосредоточено вокруг одного сильного переживания, но выводит его за пределы личной истории к культурному или историческому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Марины Цветаевой; обобщение по теме урока
</a:t>
            </a:r>
            <a:endParaRPr lang="en-US" sz="15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художественный мир объединяет ее темы, интонации и нравственную позицию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Павловского Цветаева не набор разрозненных мотивов, а единая поэтическая система, где личное переживание всегда связано с высокой культурной задачей.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Павловский, интерпретация творчества М. И. Цветаевой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другие поэты Серебряного века
</a:t>
            </a:r>
            <a:endParaRPr lang="en-US" sz="30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иерархию, а различие поэтических стратегий: у каждого автора свой способ говорить о личности, времени и внутреннем опыте.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выделяется на фоне современников максимальной субъективностью и эмоциональным напором, сохраняя при этом высокую культурную дисциплину стиха.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поэтики Блока, Ахматовой и Цветаевой по материалам школьного курса литературы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позднем творчестве Цветаевой
</a:t>
            </a:r>
            <a:endParaRPr lang="en-US" sz="281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Россия предстает не просто родиной, а нравственной опорой, с которой связаны память, вина, тоска по утраченной цельности и невозможность внутреннего возвращения.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объединяет личное и историческое измерения: для Цветаевой Россия — это пространство духовной верности, боли и высокой ответственности перед собственной судьбой и культурой.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Цветаева оказалась в эвакуации в Елабуге, где ее жизнь оборвалась трагически; этот финал стал частью восприятия всего ее наследия.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и посмертная судьба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поэтесса не получила полного признания: многие тексты были известны узкому кругу читателей и не сразу вошли в широкое литературное поле.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советское время отношение к ней долго оставалось неровным, однако позднее ее книги заняли прочное место в школьном и университетском изучении литературы.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Цветаеву читают как одного из самых самобытных и драматичных поэтов XX века, чья судьба и творчество неразделимы.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Цветаева остается современной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легко связать с сегодняшним читателем: в них слышны честный разговор о чувствах, внутренней ответственности и цене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воздействие создают личная свобода и эмоциональная интенсивность, делающие поэзию Цветаевой понятной и актуальной для подростков и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мотивов лирики М. И. Цветаевой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Цветаева: слово как правда внутренней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показала, что поэзия может быть предельно личной и одновременно значимой для культуры. Ее стихи учат слышать собственный голос, не отказываться от сложности чувств и искать правду без упрощения.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2026-05-20T04:01:41Z</dcterms:created>
  <dcterms:modified xsi:type="dcterms:W3CDTF">2026-05-20T04:01:41Z</dcterms:modified>
</cp:coreProperties>
</file>