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и классы выражений: язык алгебры
</a:t>
            </a:r>
            <a:endParaRPr lang="en-US" sz="326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начинается с умения читать и преобразовывать выражения.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как основа алгебры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выражения записывают формулы, зависимости и вычисления. Именно они позволяют описывать реальные величины, сравнивать способы решения и переходить от текста задачи к точной математической модели.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выражением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2254925" y="1440000"/>
            <a:ext cx="2002800" cy="29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строится из чисел, букв, знаков действий, степеней, корней и скобок. Такая запись описывает вычисление или зависимость, но не утверждает равенство двух величин.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81518" y="1440000"/>
            <a:ext cx="2002800" cy="29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переменные заданы конкретными числами, выражение можно вычислить и получить его значение. При этом одна и та же запись может давать разные результаты при разных подстановках.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595481"/>
            <a:ext cx="3432300" cy="93378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выражений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понять, какие преобразования допустимы и какие ограничения нужно учитывать.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выражения определяется его составом: наличие переменных, дробей, корней и степеней напрямую влияет на правила работы с записью.
</a:t>
            </a:r>
            <a:endParaRPr lang="en-US" sz="1172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и буквенные выражения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выражения вычисляются однозначно, потому что в них нет переменных. Например, 18:3+4 даёт один фиксированный результат после соблюдения порядка действий.
</a:t>
            </a:r>
            <a:endParaRPr lang="en-US" sz="1216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переменной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Буквенное выражение меняет значение при подстановке разных чисел вместо буквы. Так запись 2x+3 при x=4 и x=7 даёт разные ответы.
</a:t>
            </a:r>
            <a:endParaRPr lang="en-US" sz="1263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переменной показывает, как одна формула описывает целое семейство значений. Это удобно при исследовании зависимостей, построении таблиц и решении задач.
</a:t>
            </a:r>
            <a:endParaRPr lang="en-US" sz="11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выражения 2x+3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значение выражения при подстановке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увеличение переменной на единицу даёт одинаковый прирост результата, поэтому зависимость легко прогнозировать.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подтверждает роль коэффициента при переменной: он задаёт шаг изменения значения, а свободный член определяет стартовую точку.
</a:t>
            </a:r>
            <a:endParaRPr lang="en-US" sz="11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 и порядок действий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выражение состоит из отдельных частей: слагаемых, множителей, оснований степеней, показателей, числителей и знаменателей. Понимание этой структуры помогает читать запись без ошибок.
</a:t>
            </a:r>
            <a:endParaRPr lang="en-US" sz="863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первыми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внутри скобок, потому что они задают нужный приоритет. Без скобок одинаковая запись может трактоваться по-разному и привести к неверному результату.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и корни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вычисляют степени и корни, так как они сильнее умножения и деления. Этот этап важен для точного перехода к более простым промежуточным выражениям.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выполняют умножение и деление, а в конце — сложение и вычитание. Такой порядок делает вычисления единообразными и позволяет проверять ответ поэтапно.
</a:t>
            </a:r>
            <a:endParaRPr lang="en-US" sz="9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значения выражения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выражением и проверке области допустимых значений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81587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понятия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 — это набор значений переменных, при которых выражение имеет смысл и не приводит к недопустимым операциям, например делению на ноль.
</a:t>
            </a:r>
            <a:endParaRPr lang="en-US" sz="1469" dirty="0"/>
          </a:p>
        </p:txBody>
      </p:sp>
      <p:sp>
        <p:nvSpPr>
          <p:cNvPr id="11" name="Text 3"/>
          <p:cNvSpPr txBox="1"/>
          <p:nvPr/>
        </p:nvSpPr>
        <p:spPr>
          <a:xfrm>
            <a:off x="4091233" y="157402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дробь, знаменатель не может обращаться в ноль. Поэтому перед вычислением проверяют, какие значения переменной запрещают знаменатель.
</a:t>
            </a:r>
            <a:endParaRPr lang="en-US" sz="1469" dirty="0"/>
          </a:p>
        </p:txBody>
      </p:sp>
      <p:sp>
        <p:nvSpPr>
          <p:cNvPr id="12" name="Text 4"/>
          <p:cNvSpPr txBox="1"/>
          <p:nvPr/>
        </p:nvSpPr>
        <p:spPr>
          <a:xfrm>
            <a:off x="581540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корней чётной степени подкоренное выражение должно быть неотрицательным. Иначе в области действительных чисел запись теряет смысл и не допускается.
</a:t>
            </a:r>
            <a:endParaRPr lang="en-US" sz="1469" dirty="0"/>
          </a:p>
        </p:txBody>
      </p:sp>
      <p:sp>
        <p:nvSpPr>
          <p:cNvPr id="13" name="Text 5"/>
          <p:cNvSpPr txBox="1"/>
          <p:nvPr/>
        </p:nvSpPr>
        <p:spPr>
          <a:xfrm>
            <a:off x="4091234" y="3379748"/>
            <a:ext cx="3109200" cy="13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логарифмических выражениях основание должно быть положительным и не равным единице, а аргумент — строго положительным. Эти условия обязательно проверяют заранее.
</a:t>
            </a:r>
            <a:endParaRPr lang="en-US" sz="14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и иррациональные выражения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255000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записи, составленные из чисел, переменных и арифметических действий, включая дроби. Их преобразование чаще опирается на сокращение, раскрытие скобок и приведение подобных.
</a:t>
            </a:r>
            <a:endParaRPr lang="en-US" sz="1114" dirty="0"/>
          </a:p>
        </p:txBody>
      </p:sp>
      <p:sp>
        <p:nvSpPr>
          <p:cNvPr id="10" name="Text 3"/>
          <p:cNvSpPr txBox="1"/>
          <p:nvPr/>
        </p:nvSpPr>
        <p:spPr>
          <a:xfrm>
            <a:off x="5181582" y="1362900"/>
            <a:ext cx="2002800" cy="14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выражениях присутствуют корни, поэтому при вычислениях и преобразованиях обязательно учитывают ограничения области допустимых значений. Именно корень делает запись иррациональной.
</a:t>
            </a:r>
            <a:endParaRPr lang="en-US" sz="10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иллюстрации классификации выражений; составлено по школьному курсу алгебры.
</a:t>
            </a:r>
            <a:endParaRPr lang="en-US" sz="539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выражений по сложности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записи переменных, дробей, корней и степеней, тем внимательнее нужно следить за порядком вычислений и ограничениями.
</a:t>
            </a:r>
            <a:endParaRPr lang="en-US" sz="1134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сложными становятся выражения, где сочетаются несколько признаков сразу; такие записи требуют поэтапного анализа и проверки области допустимых значений.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Тождественные преобразования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распределительный закон, чтобы убрать скобки и записать выражение в более удобной форме. Это помогает сразу увидеть одинаковые слагаемые и подготовить выражение к дальнейшему упрощению.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с одинаковой буквенной частью объединяют, складывая или вычитая только коэффициенты. Такой приём сокращает запись и делает вычисления быстрее и прозрачнее.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слагаемых имеют общий множитель, его выносят за скобки. Это особенно полезно при упрощении выражений, поиске корней и преобразовании дробей.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можно сократить, если числитель и знаменатель содержат общий множитель. При этом важно помнить об ограничениях области допустимых значений и не сокращать с нулями.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позволяют заменить длинное произведение компактной записью и наоборот. Они ускоряют преобразования и часто используются при решении уравнений и неравенств.
</a:t>
            </a:r>
            <a:endParaRPr lang="en-US" sz="7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7–9 классов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записи, которые помогают быстро переходить между произведением и многочленом, не выполняя полное перемножение вручную.
</a:t>
            </a:r>
            <a:endParaRPr lang="en-US" sz="1143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сокращают вычисления и позволяют быстро узнавать структуру выражения: квадрат суммы, квадрат разности или разность квадратов.
</a:t>
            </a:r>
            <a:endParaRPr lang="en-US" sz="11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как особый класс выражений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представляет собой сумму одночленов, где переменные записаны только в целых неотрицательных степенях. Такая форма делает выражение удобным для алгебраических преобразований и сравнения.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с многочленами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особенно удобно складывать, вычитать и умножать по правилам распределительного закона. Именно поэтому они часто используются как базовая форма в школьных и прикладных задачах.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вида 3x^2−2x+5 или a^3−4a+1 встречаются в формулах площадей, объёмов и зависимостей между величинами. Многочлен помогает компактно описывать реальную математическую модель.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алгебре; классификация многочленов по степени.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в учебных 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определяют по наибольшему показателю переменной в стандартной записи, поэтому предварительное упрощение иногда меняет итоговую классификацию.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степени отражает усложнение структуры многочлена и обычно увеличивает число возможных корней при решении связанных уравнений.
</a:t>
            </a:r>
            <a:endParaRPr lang="en-US" sz="11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в формулах из реальной жизни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S=vt связывает путь, скорость и время. Она показывает, как алгебра описывает движение без словесных рассуждений и позволяет находить неизвестную величину по двум другим.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прямоугольника выражается как P=2(a+b), а длина окружности — как C=2πr. Такие формулы превращают измерения фигуры в компактную и удобную запись.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проценты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0,05x показывает, как найти 5% от суммы x. В задачах о ценах, налогообложении и скидках это один из самых понятных примеров буквенного выражения.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алгебраическая форма может описывать разные ситуации, если правильно заданы величины и единицы измерения. Поэтому выражение становится универсальной моделью зависимости.
</a:t>
            </a:r>
            <a:endParaRPr lang="en-US" sz="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классификация выражения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класса по составу записи и наличию специальных элементов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выражениями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919458" y="1528437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скобок или неверная запись знаков меняет смысл выражения. Даже небольшая неточность может полностью исказить порядок действий и привести к неправильному результату.
</a:t>
            </a:r>
            <a:endParaRPr lang="en-US" sz="788" dirty="0"/>
          </a:p>
        </p:txBody>
      </p:sp>
      <p:sp>
        <p:nvSpPr>
          <p:cNvPr id="12" name="Text 3"/>
          <p:cNvSpPr txBox="1"/>
          <p:nvPr/>
        </p:nvSpPr>
        <p:spPr>
          <a:xfrm>
            <a:off x="2919458" y="2138944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ошибаются, когда выполняют сложение раньше умножения или забывают про степени. Строгое соблюдение порядка действий особенно важно в длинных выражениях.
</a:t>
            </a:r>
            <a:endParaRPr lang="en-US" sz="788" dirty="0"/>
          </a:p>
        </p:txBody>
      </p:sp>
      <p:sp>
        <p:nvSpPr>
          <p:cNvPr id="13" name="Text 4"/>
          <p:cNvSpPr txBox="1"/>
          <p:nvPr/>
        </p:nvSpPr>
        <p:spPr>
          <a:xfrm>
            <a:off x="2919458" y="2749449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дробей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дробь можно только после проверки, что общий множитель не равен нулю. Иначе можно получить запись, которая формально выглядит верной, но не имеет смысла.
</a:t>
            </a:r>
            <a:endParaRPr lang="en-US" sz="788" dirty="0"/>
          </a:p>
        </p:txBody>
      </p:sp>
      <p:sp>
        <p:nvSpPr>
          <p:cNvPr id="14" name="Text 5"/>
          <p:cNvSpPr txBox="1"/>
          <p:nvPr/>
        </p:nvSpPr>
        <p:spPr>
          <a:xfrm>
            <a:off x="2919458" y="3375230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значения, при котором знаменатель обращается в ноль или подкоренное выражение становится отрицательным, делает вычисление недопустимым. Проверка ОДЗ должна предшествовать счёту.
</a:t>
            </a:r>
            <a:endParaRPr lang="en-US" sz="788" dirty="0"/>
          </a:p>
        </p:txBody>
      </p:sp>
      <p:sp>
        <p:nvSpPr>
          <p:cNvPr id="15" name="Text 6"/>
          <p:cNvSpPr txBox="1"/>
          <p:nvPr/>
        </p:nvSpPr>
        <p:spPr>
          <a:xfrm>
            <a:off x="2919458" y="4001005"/>
            <a:ext cx="3352200" cy="4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квадрат суммы с суммой квадратов или воспринимают степень как обычное умножение. Чтобы избежать ошибки, полезно переписывать выражение в точной математической форме.
</a:t>
            </a:r>
            <a:endParaRPr lang="en-US" sz="7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решения текстовых задач по алгебре; последовательность этапов учебного анализа.
</a:t>
            </a:r>
            <a:endParaRPr lang="en-US" sz="60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выражения к решению задачи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часто возникает на этапе перевода текста задачи в математическую запись, а не на этапе арифметических вычислений.
</a:t>
            </a:r>
            <a:endParaRPr lang="en-US" sz="114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модель решения помогает не пропустить важные условия и делает переход от сюжета задачи к точному выражению более надёжным.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 — язык точной модели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позволяют описывать зависимости кратко, строго и наглядно. Понимание их классов, области допустимых значений и преобразований создаёт прочную основу для дальнейшего изучения алгебры и решения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2026-05-30T03:15:11Z</dcterms:created>
  <dcterms:modified xsi:type="dcterms:W3CDTF">2026-05-30T03:15:11Z</dcterms:modified>
</cp:coreProperties>
</file>