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школе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школе, чтобы всем было спокойно и безопасно?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школе нужны правила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одновременно учатся дети и работают взрослые, поэтому всем нужны понятные правила. Они помогают не мешать друг другу, беречь вещи и начинать уроки вовремя. Это первые шаги к дружной жизни в большом коллективе.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слушаем учителя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объясняет задание, важно сидеть спокойно и смотреть на него. Так легче услышать главное, не пропустить важные слова и быстрее начать работу без лишних вопросов.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по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нужно поднять руку и дождаться, пока учитель вызовет. Если говорит один ученик, остальные слушают его молча. Это помогает не перебивать и уважать чужой ответ.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отвлекаем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шепот и лишние движения мешают всем сосредоточиться. Тихое поведение делает урок спокойным, а задания — понятными. Тогда каждый ученик успевает работать в своем темпе.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время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слушает и не шумит, учитель успевает объяснить больше. Урок проходит без суеты, а дети лучше запоминают материал. Это удобно и для учеников, и для учителя.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за партой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помощь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задание не получается, нужно поднять руку и вежливо попросить о помощи. Кричать с места не стоит: так легче сохранить порядок и получить ответ вовремя.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должны лежать учебник, тетрадь, пенал и то, что понадобилось для задания. Лишние игрушки и безделушки лучше убрать, чтобы ничто не мешало работать.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Садимся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ученик тихо садится на место, не задевая соседа и не шумя. Аккуратность за партой показывает уважение к классу и помогает не терять рабочий настрой.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при себе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урока не тянутся к соседу, не играют ручкой и не стучат по столу. Спокойные руки помогают сосредоточиться и не отвлекать других учеников.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внешний вид школьника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Опрятная одежда и обувь показывают, что ученик уважает школу и людей вокруг. В чистой и удобной одежде легче сидеть, писать и свободно двигаться на уроках.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 не тесно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одежда должна быть такой, чтобы в ней можно было спокойно наклоняться, поднимать руку и долго сидеть за партой. Красиво — хорошо, а удобно — еще лучше.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аккуратные волосы и собранный вид помогают чувствовать себя готовым к учебе. Когда ученик выглядит опрятно, он и сам чаще ведет себя собранно.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— время отдыха без шума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звонка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спокойно встать, размяться, убрать учебные принадлежности и подготовиться к следующему уроку. Никакой спешки и толкотни — у перемены тоже есть свои правила.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разговаривают с друзьями, проветривают класс, идут в туалет или берут нужные учебники. Главное — не кричать и не мешать другим отдыхать.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уроком
</a:t>
            </a:r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перемена заканчивается, ученики спокойно возвращаются в класс и готовятся к работе. Так урок начинается вовремя, без беготни и лишнего шума.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переходить по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ученика между уроками и на лестнице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коридоре и на лестнице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дверей нужен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кабинетов не собираются большой толпой и не загораживают вход. Если стоять спокойно, всем легче войти и выйти, не толкаясь и не споря из-за места.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лестнице только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нужно держаться за перила, смотреть под ноги и идти обычным шагом. Бег и обгон опасны: можно поскользнуться, споткнуться или нечаянно толкнуть друга.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— не место для беготни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не садятся на пол и не устраивают игры в догонялки. Здесь важно идти спокойно, чтобы не задеть других учеников и не помешать проходу.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 должен быть свободным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вещи в проходе и не задерживаться на пути, школа становится удобнее для всех. Так ученики быстро доходят до кабинета и чувствуют себя 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открывает улыбку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классе звучит тихое «здравствуй», и день сразу кажется добрее. Один ученик кивает соседу, другой отвечает улыбкой, и между ними уже нет неловкости. Вежливое приветствие помогает начать общение спокойно и дружелюбно.
</a:t>
            </a:r>
            <a:endParaRPr lang="en-US" sz="1064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 и «спасибо» работают как волшебство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просит карандаш или помощь с заданием, слова «пожалуйста» и «спасибо» делают просьбу приятной. Даже короткий разговор становится теплее, а одноклассникам хочется помогать друг другу снова.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«Извини» мирит быстрее крика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нечаянно задел другого, и всем стало обидно. Но если сказать «извини» и спокойно объяснить, что случилось, ссора быстро заканчивается. Вежливость помогает решать маленькие трудности без громких споров.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дружить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ссора или обида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Выслушай 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дать второй стороне тоже сказать свои слова. Когда ребята слушают друг друга до конца, ссора часто становится меньше, а решение находится быстрее.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обидно, важно не кричать и не делать резких движений. Спокойная пауза помогает не наговорить лишнего и подумать, как лучше решить ситуацию.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договориться не получается, помогает учитель. В школе нельзя толкаться, драться и отвечать грубостью: мирный разговор всегда лучше, чем новый спор.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что случилось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спокойно объяснить, что именно не понравилось или кто кого случайно задел. Если говорить вежливо и коротко, другому человеку легче понять твою мысль.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99" y="30545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столовой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Вымыть руки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обедом обязательно моют руки с мылом. Чистые руки помогают не занести микробы к еде и делают прием пищи приятнее и безопаснее для всех.
</a:t>
            </a:r>
            <a:endParaRPr lang="en-US" sz="1104" dirty="0"/>
          </a:p>
        </p:txBody>
      </p:sp>
      <p:sp>
        <p:nvSpPr>
          <p:cNvPr id="15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очереди стоят спокойно, не толкаются и не спешат обогнать других. Так никто не проливает суп, не роняет поднос и не волнуется без причины.
</a:t>
            </a:r>
            <a:endParaRPr lang="en-US" sz="1104" dirty="0"/>
          </a:p>
        </p:txBody>
      </p:sp>
      <p:sp>
        <p:nvSpPr>
          <p:cNvPr id="16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едят аккуратно: не разговаривают с полным ртом, не машут руками и не шумят. Тогда рядом всем удобно обедать и отдыхать.
</a:t>
            </a:r>
            <a:endParaRPr lang="en-US" sz="1104" dirty="0"/>
          </a:p>
        </p:txBody>
      </p:sp>
      <p:sp>
        <p:nvSpPr>
          <p:cNvPr id="17" name="Text 5"/>
          <p:cNvSpPr txBox="1"/>
          <p:nvPr/>
        </p:nvSpPr>
        <p:spPr>
          <a:xfrm>
            <a:off x="604356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еды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посуду относят в нужное место и убирают за собой салфетки. А еще приятно поблагодарить работников столовой — им будет очень радостно.
</a:t>
            </a:r>
            <a:endParaRPr lang="en-US" sz="1075" dirty="0"/>
          </a:p>
        </p:txBody>
      </p:sp>
      <p:sp>
        <p:nvSpPr>
          <p:cNvPr id="18" name="Text 6"/>
          <p:cNvSpPr txBox="1"/>
          <p:nvPr/>
        </p:nvSpPr>
        <p:spPr>
          <a:xfrm>
            <a:off x="6231978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Успеть спокойно поесть
</a:t>
            </a:r>
            <a:pPr algn="l" indent="0" marL="0">
              <a:lnSpc>
                <a:spcPct val="100000"/>
              </a:lnSpc>
              <a:buNone/>
            </a:pPr>
            <a:r>
              <a:rPr lang="en-US" sz="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соблюдает эти простые правила, столовая остается чистой и тихой. Все успевают пообедать без суеты, а настроение после еды становится лучше.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бережного отношения требуют вещи, которыми пользуется весь класс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парты и техника служат не одному ученику, а всем. Если обращаться с ними аккуратно, они дольше остаются удобными, чистыми и исправными.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поведения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правила в кабинетах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Труд: сначала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труда дети берут ножницы, клей и другие материалы только после команды учителя. На столе лежат лишь нужные предметы, а незнакомые вещи никто не трогает. Так работать намного спокойнее и безопаснее.
</a:t>
            </a:r>
            <a:endParaRPr lang="en-US" sz="773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Физкультура: движение по сигналу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спортивном зале важно слушать учителя и начинать упражнения только по его сигналу. Шнурки должны быть завязаны, а обувь — удобной. Когда ребята действуют дружно, игра получается веселой и без лишних падений.
</a:t>
            </a:r>
            <a:endParaRPr lang="en-US" sz="792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класс: осторожно с техникой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компьютером нельзя нажимать кнопки наугад или трогать чужое устройство. Ученик садится ровно, работает по заданию и берегет технику, потому что она помогает учиться, а не устраивать приключения.
</a:t>
            </a:r>
            <a:endParaRPr lang="en-US" sz="8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физкультуре и на улице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 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физкультуре ребята начинают упражнения только после сигнала учителя. Это помогает всем двигаться одновременно, не мешать друг другу и не попадать в смешные, но опасные ситуации.
</a:t>
            </a:r>
            <a:endParaRPr lang="en-US" sz="850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занятием нужно проверить шнурки и одежду. Если обувь застегнута плохо, можно споткнуться даже на ровном месте, а этого совсем не хочется ни одному спортсмену.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на улице важно не толкаться и держаться на расстоянии, чтобы никого не задеть. Тогда игра остается веселой, а коленки — целыми и довольными.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Инвентарь на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мячи, скакалки и другой инвентарь возвращают туда, где он хранится. Если оставить его в проходе, кто-нибудь может споткнуться и нечаянно устроить маленький переполох.
</a:t>
            </a:r>
            <a:endParaRPr lang="en-US" sz="853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гаджеты в школе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звука и уведомлений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телефон переводят в беззвучный режим или убирают в рюкзак. Так звонок не отвлекает класс, а учитель может спокойно объяснять новый материал.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для игр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не открывают игры, видео и лишние приложения. Когда экран зовет посоревноваться, лучше вспомнить, что учеба любит тишину и внимательные глаза.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 заданию
</a:t>
            </a:r>
            <a:pPr algn="l" indent="0" marL="0">
              <a:lnSpc>
                <a:spcPct val="100000"/>
              </a:lnSpc>
              <a:buNone/>
            </a:pPr>
            <a:r>
              <a:rPr lang="en-US" sz="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гаджет нужен для работы, его используют только по просьбе учителя. Тогда устройство помогает искать нужную информацию, а не уводит мысли в сторону.
</a:t>
            </a:r>
            <a:endParaRPr lang="en-US" sz="1144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важнее сообщений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могут подождать, а новое правило или задача — нет. Если слушать внимательно, задание станет понятнее, и после урока останется меньше хвостов и вопросов.
</a:t>
            </a:r>
            <a:endParaRPr lang="en-US" sz="10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урока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стул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стул ставят ровно и осторожно задвигают к парте. Так проход остается свободным, а в классе не возникает смешных, но опасных препятствий.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свои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ученик закрывает тетради, складывает учебники и проверяет пенал. Когда все лежит на месте, ничего не теряется и не падает под парту.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класс в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ученик немного помогает, класс становится опрятным и готовым к новой работе. Чистота — это не только красиво, но и очень удобно для всех.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обрезки и лишние черновики нужно собрать со стола. Чистое рабочее место выглядит аккуратно и помогает начать следующий урок без лишней суеты.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учеником быть каждый день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ученик не опаздывает и заранее готовится к урокам. Когда всё нужное лежит в портфеле, день начинается спокойнее, а учиться становится проще.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готовым к уроку
</a:t>
            </a:r>
            <a:pPr algn="l" indent="0" marL="0">
              <a:lnSpc>
                <a:spcPct val="100000"/>
              </a:lnSpc>
              <a:buNone/>
            </a:pPr>
            <a:r>
              <a:rPr lang="en-US" sz="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приносить учебники, тетради и нужные принадлежности. Тогда не приходится искать карандаш в последнюю секунду, словно он решил спрятаться от математики.
</a:t>
            </a:r>
            <a:endParaRPr lang="en-US" sz="925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честно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старается выполнять задания сам и не списывает у соседа. Если что-то не получается, лучше спокойно попросить помощь и разобраться по-настоящему.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пообещал выучить стихотворение или принести альбом, важно не забыть. Надежный ученик вызывает доверие у учителя и одноклассников, а это очень приятно.
</a:t>
            </a:r>
            <a:endParaRPr lang="en-US" sz="9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 школьной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младшему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школьнику можно подсказать дорогу, показать, где кабинет, или помочь собрать рассыпавшиеся тетради. Такое внимание делает школу добрее и спокойнее.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39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достаточно услышать: «У тебя получится». Добрые слова помогают справиться с волнением, поднять настроение и почувствовать, что рядом есть друг.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5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уступить место, дать пройти первым или поделиться цветным карандашом. Небольшой поступок занимает секунду, а радости приносит гораздо больше, чем целая перемена.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правило забыли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спокойный и понятный порядок действий после замечания взрослого.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7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лучше, когда правила знают все
</a:t>
            </a:r>
            <a:endParaRPr lang="en-US" sz="327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помогают беречь здоровье, время и дружбу. Если слушать учителя, быть вежливым, соблюдать безопасность и уважать вещи, каждый день в школе проходит спокойно и радостно.
</a:t>
            </a:r>
            <a:endParaRPr lang="en-US" sz="12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2026-05-25T17:09:19Z</dcterms:created>
  <dcterms:modified xsi:type="dcterms:W3CDTF">2026-05-25T17:09:19Z</dcterms:modified>
</cp:coreProperties>
</file>