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для урока английского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географию, культуру и историю России через английскую лексику.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мире: главные факты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самая большая страна мира и часть Европы и Азии. Её столица — Moscow, а крупные города расположены на огромных расстояниях друг от друга. Эта тема помогает учить базовые фразы о стране и столице на английском языке.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России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встречаются арктические пустыни и тундра, а южнее — леса, степи и горные районы. Такое соседство разных природных зон делает описание страны особенно интересным на английском языке.
</a:t>
            </a:r>
            <a:endParaRPr lang="en-US" sz="744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тайга, смешанные леса и обширные равнины. Среди них выделяются Западно-Сибирская и Восточно-Европейская равнины, которые важны для понимания масштаба страны.
</a:t>
            </a:r>
            <a:endParaRPr lang="en-US" sz="704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обычно называют границей между Европой и Азией, а Кавказ известен высокими вершинами и сложным рельефом. Эти объекты помогают описывать карту России точными географическими словами.
</a:t>
            </a:r>
            <a:endParaRPr lang="en-US" sz="720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омывается водами Северного Ледовитого, Атлантического и Тихого океанов. Это подчёркивает её огромную протяжённость и показывает, как по-разному устроены её побережья.
</a:t>
            </a:r>
            <a:endParaRPr lang="en-US" sz="813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позволяет говорить о контрастах: от холодного севера до более мягких южных районов. Для урока английского это удобная тема для сравнений и описаний.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реки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тянутся через леса, степи и северные территории, связывая разные регионы страны и поддерживая транспорт, природу и хозяйство.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Lena — самая длинная из перечисленных рек; разница между реками хорошо подходит для сравнений на английском языке.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 (справочные значения длины рек).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Байкал: природное чудо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считается самым глубоким озером в мире: его глубина достигает 1642 метров. Этот факт делает озеро одним из самых известных природных символов России.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сосредоточено около 20% пресной незамёрзшей пресной воды планеты. Поэтому его значение выходит далеко за пределы России и связано с охраной природы.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лёд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известно прозрачной водой и зимним льдом, который выглядит особенно красиво на фотографиях. Такие особенности помогают легко описывать Байкал на английском языке.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озера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и вокруг него живут редкие виды животных, в том числе байкальская нерпа. Это делает озеро не только красивым, но и важным для сохранения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страна, но очень разное время суток: это удобно показывать на карте и объяснять, почему в разных регионах день начинается не одновременно.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часовых поясах Российской Федерации.
</a:t>
            </a:r>
            <a:endParaRPr lang="en-US" sz="698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действуют в России, поэтому между западом и востоком страны может быть большая разница во времени.
</a:t>
            </a:r>
            <a:endParaRPr lang="en-US" sz="13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 и их 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выполняют разные функции: одни связаны с властью и культурой, другие — с промышленностью и морской торговлей.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 распределены по огромной территории и специализируются по-разному; Казань также известна как место встречи европейских и азиатских традиций.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сведения из условия задания.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54532"/>
            <a:ext cx="261000" cy="20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22230"/>
            <a:ext cx="261000" cy="20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665" y="4024317"/>
            <a:ext cx="240975" cy="275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России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представители более 190 народов. Это делает страну многообразной и помогает говорить о diversity, people и nationality простыми, понятными словами.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этнические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крупнейших групп — русские, татары, башкиры, чеченцы, чуваши, якуты и буряты. У каждой группы есть своя история, традиции и особенности жизни.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 — русский, но в ряде регионов используются и другие языки. Это хороший пример того, как language связан с культурой и повседневной жизнью.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праздники в разных частях страны могут отличаться. Через такие примеры легко показать, что tradition — важная часть жизни народов России.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часто описывается как multicultural country, где рядом существуют разные культуры, языки и привычки. Это помогает школьникам понять, как разнообразие становится частью общей страны.
</a:t>
            </a:r>
            <a:endParaRPr lang="en-US" sz="7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Российская Федерация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Конституция связывает граждан, федеральную власть, регионы и муниципалитеты.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России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 формирования восточнославянских земель и государственности. Он важен как начало длинной исторической линии России.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882288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укрепляется централизованная власть, а страна расширяет свои территории. Этот этап связан с ростом государства и изменением его устройства.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200481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Петре I начались крупные реформы, а страна стала активнее развиваться в Европе. Имперский период отмечен расширением, реформами и важными событиями XIX века.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518657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Россия стала частью СССР. Великая Отечественная война стала одним из самых тяжёлых и значимых событий в истории страны.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836831" y="1803975"/>
            <a:ext cx="12537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 1991 году начался современный этап истории. Он связан с новыми задачами, изменениями и поиском путей развития.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sectors of the Russian economy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связаны между собой: сырьё, заводы, перевозки и цифровые сервисы поддерживают друг друга и работу огромной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доли приходятся на сырьевые и промышленные отрасли, но транспорт и IT тоже заметно усиливают экономику.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экономики России; условные доли для сравнения, 2025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вошла в историю космоса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проектировал мечту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успехом первого полёта стояла работа Сергея Королёва и большой команды инженеров. Они создавали ракеты, проверяли системы и готовили новые космические программы. На картинке можно показать конструкторское бюро, чертежи и стартовую площадку Байконура.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Полёт, который увидел весь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апреля 1961 года Юрий Гагарин отправился в космос на корабле «Восток-1». Этот короткий полёт изменил историю науки и сделал имя Гагарина известным во всём мире. На иллюстрации уместны ракета, стартовая башня и восторженные лица людей.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космонавтика продолжает работу на орбите: спутники помогают связи, навигации и наблюдению за Землёй. Современный запуск ракеты показывает, что освоение космоса — это не только история, но и важная часть будущего страны.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Russian culture in world culture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Pushkin и Tolstoy сделали русскую литературу известной далеко за пределами страны. Через их книги можно говорить о характере героев, истории, нравственном выборе и словах art и literature.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Tchaikovsky и Rimsky-Korsakov связаны с классической музыкой, которую слушают и изучают в разных странах. Их произведения помогают понять, как музыка передаёт настроение, движение и национальные традиции.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балет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Stanislavsky изменил театральное искусство, а русский балет стал символом высокой сцены. Эти виды искусства показывают, как theatre и performance соединяют дисциплину, красоту и мастерство.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Repin и крупные музеи Москвы и Санкт-Петербурга знакомят с историей страны через картины, экспозиции и памятники. Такая тема помогает использовать слова art, museum и heritage.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Moscow, Saint Petersburg и Kazan часто становятся точками знакомства с русской культурой. В них легко увидеть, как heritage сохраняется в архитектуре, театрах, выставках и городских праздниках.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России и государственные символы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главные даты и отличительные знаки страны. Символы отражают историю, а праздники — общую память и единство.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людей, а флаг, герб и гимн помогают узнавать страну и её историю.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государственные даты и символы Российской Федерации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resources and environmental protection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огромными лесными массивами и большими запасами пресной воды. Эти ресурсы важны для жизни людей, сельского хозяйства и промышленности, поэтому их сохранение связано с заботой о будущем.
</a:t>
            </a:r>
            <a:endParaRPr lang="en-US" sz="726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железная руда и золото делают страну значимым участником мировой экономики. Но добыча ресурсов требует аккуратного отношения к природе и строгого контроля за экологией.
</a:t>
            </a:r>
            <a:endParaRPr lang="en-US" sz="79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защищать природные территории от разрушения. Здесь сохраняются редкие растения, леса, реки и животные, а люди учатся бережному отношению к окружающему миру.
</a:t>
            </a:r>
            <a:endParaRPr lang="en-US" sz="708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Amur tiger, snow leopard и Far Eastern leopard стали символами охраны природы. Программы защиты этих видов показывают, что биоразнообразие нуждается в постоянной защите и внимании.
</a:t>
            </a:r>
            <a:endParaRPr lang="en-US" sz="821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сортировка отходов и экономия ресурсов важны не только для страны, но и для каждого человека. Экологические привычки помогают сохранить природу для следующих поколений.
</a:t>
            </a:r>
            <a:endParaRPr lang="en-US" sz="8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distribution across Russia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живут в городах с рабочими местами, школами и удобным транспортом, поэтому именно они растут быстрее остальных территорий.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там, где мягче климат и лучше связь между городами; удалённые регионы заселены значительно слабее.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населения России; условные доли для наглядного сравнения, 2025
</a:t>
            </a:r>
            <a:endParaRPr lang="en-US" sz="6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подростка в 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цифровой дневник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начинается с уроков, расписания и проверки оценок в электронном дневнике. В классе он использует учебные платформы, а после уроков быстро находит домашнее задание и сообщения учителя на телефоне или ноутбуке.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подросток едет домой на автобусе или метро, а по дороге смотрит маршрут в онлайн-картах. Вечером его ждут спортивная секция, двор с друзьями или прогулка в парке рядом с домом.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библиотеки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день школьник может пойти в библиотеку, музей или современное общественное пространство, где удобно читать, общаться и готовить проекты. Такие места помогают увидеть, как культура и повседневная жизнь соединяются в одном городе.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России от запада к востоку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показывает, как меняются города, природа и образ жизни на огромном расстоянии.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Challenges and opportunities for modern Russia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требует хороших дорог, железных дорог и цифровой связи. Без этого людям трудно быстро учиться, работать и общаться между удалёнными частями страны.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университеты помогают детям и подросткам получать знания для будущей профессии. Особенно важны современные программы по науке, языкам и технологиям.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исследований, инженерии и IT открывает новые возможности для промышленности, медицины и связи. Это помогает стране быть сильнее в мире и быстрее решать сложные задачи.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ископаемых, лесов и воды создают серьёзные преимущества. Но их нужно использовать разумно, чтобы сохранить природу и не навредить будущим поколениям.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 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 помогает стране развиваться более равномерно, а забота об окружающей среде делает жизнь безопаснее и здоровее. Эти направления важны для устойчивого будущего.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масштаба, культуры и будущего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огромную территорию, сильную историю, разные народы и богатую природу. Изучая её на английском языке, мы одновременно тренируем лексику и лучше понимаем страну.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2026-05-31T11:02:35Z</dcterms:created>
  <dcterms:modified xsi:type="dcterms:W3CDTF">2026-05-31T11:02:35Z</dcterms:modified>
</cp:coreProperties>
</file>