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Додарвиновский период в развитии биологии: структура и ключевые идеи
</a:t>
            </a:r>
            <a:endParaRPr lang="en-US" sz="2701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основ биологии от древних представлений до теории Дарвина.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додарвиновского этапа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Додарвиновский период включает античную натурфилософию, средневековые схоластические учения, Возрождение и ранние открытия XVII–XVIII веков. Этот этап сформировал базовые представления о живых организмах и связал биологию с философией и медициной.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 биологической науки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 первые взгляды на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заложил основы медицинской этики и рассматривал болезни как результат нарушений природы человека, что стало важным шагом к научному пониманию здоровья и болезней.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систематика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классифицировал животных по признакам и среде обитания, а его сравнительная анатомия создала важную методологическую базу для последующих исследований.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Плиний Старший и энциклопедические труды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Плиний Старший собрал обширные сведения о природе в своих трудах, систематизируя знания древнего мира и способствуя сохранению научной информации.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синтез античного знания и религии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знания античности сохранялись и интегрировались с религиозными догмами, при этом арабские учёные обогатили биологическую науку новыми открытиями.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«лестницы существ» подчёркивала иерархичность жизни, контролируемая церковью, что ограничивало свободу научных исследований и интерпретаций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развитие анатомии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анатомические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создавал детальные анатомические рисунки человека, раскрывая строение мышц и органов, что способствовало устранению заблуждений древних учёных.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и основа научной анатомии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Везалий в работе «О строении человеческого тела» разоблачил ошибки Галена и установил точные анатомические данные, сформировав современную научную дисциплину.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наблюдение как основа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эпохи Возрождения стал сосредоточен на эмпирических наблюдениях и экспериментах, что усилило точность и объективность биологических знаний.
</a:t>
            </a:r>
            <a:endParaRPr lang="en-US" sz="11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 изучении микромира: Гук и Левенгук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Гук изучил кору дуба под микроскопом, впервые введя термин «клетка» и показав структурные единицы живой материи.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исследователь микроскопического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Левенгук самостоятельно создавал микроскопы и первым наблюдал микроскопических организмов, бактерий и сперматозоидов, расширяя представления о живых существах.
</a:t>
            </a:r>
            <a:endParaRPr lang="en-US" sz="12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8" y="1595710"/>
            <a:ext cx="3874671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классификационные системы живой 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учёных, их объектов, критериев и отличительных особенностей в систематике до Линнея.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Линнея классификация базировалась на морфологических признаках без учёта родственных связей.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11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анатомии и медицине XVII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Гарвей открыл механизм кровообращения, изменив представление о циркуляции крови и физиологии.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физиологии сопровождалось созданием новых методов хирургии и диагностических исследований.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начали практиковать вскрытия, изучая строение организма и раскрывая функции внутренних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эмбриологии: открытия и эксперимент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Овариальная и сперматозоидная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XVII — начале XVIII веков появились первые идеи о происхождении жизни из гамет, что вызвало дебаты среди учёных. Эти теории заложили основы эмбриологического мышления.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Каспара Вольфа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Вольф доказал постепенное формирование органов у эмбрионов, опровергнув концепцию преформации и указывая на сложный процесс развития живого.
</a:t>
            </a:r>
            <a:endParaRPr lang="en-US" sz="1168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стадии развития зародыша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развития у разных животных позволило описать этапы эмбриогенеза, что укрепило понимание общего закономерного процесса роста организма.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Уильяма Гарвея в биологию кровообращения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1628 году Гарвей описал кровообращение у позвоночных, доказывая циркуляцию крови по замкнутой системе сосудов.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разрушила представления Галена о неподвижности крови и способствовала переходу к научным экспериментам.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Гарвея стимулировало развитие физиологии и улучшение медицинских методов диагностики и лечения.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стало фундаментом для будущих исследований механики и биохимии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Карла Линнея: новая эра в классификации видов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1735 году Карл Линней представил бинарную номенклатуру, где каждому виду присваивается уникальное латинское имя из двух слов — род и вид. Этот подход обеспечил прозрачность и стандартизацию в биологической классификации.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Линнея позволила учёным всего мира эффективно обмениваться знаниями о живых организмах. Его труд «Система природы» стал основой для дальнейшего развития систематики и подчёркнул важность строгой классификации.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век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век, когда были впервые допущены идеи изменчивости видов и исторического развития природы под воздействием среды.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истории биологии, 11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Бюффон отвергал фиксированность видов и предполагал, что окружающая среда может влиять на внешние характеристики организмов в течение нескольких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Ламарка: принципы и влияние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1809 году Ламарк сформулировал первую цельную теорию эволюции, объясняя, что виды изменяются в ответ на потребности и влияние окружающей среды. Он ввёл понятие наследования приобретённых признаков.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Ламарка стала важным этапом в развитии биологии, стимулировав научные дискуссии и дальнейшие исследования, хотя ее положения впоследствии подверглись критике и уточнению.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клеточной теории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изучая срез коры пробкового дерева. Его наблюдения стали фундаментом клеточной теории и изменили понимание структуры живых организмов.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Шлейдена и Шванна в теорию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Маттиас Шлейден и Теодор Шванн доказали, что все растения и животные состоят из клеток. Это положило начало развитию микроскопии и молекулярной биологии.
</a:t>
            </a:r>
            <a:endParaRPr lang="en-US" sz="13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проверка гипотезы самозарождения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Реди в XVII веке показал, что личинки мух появляются только из яиц, а не из трупного вещества, опровергая идею самозарождения крупных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Луиджи Спалланцани провёл эксперименты со стерильными бульонами, доказывая, что микроорганизмы не возникают спонтанно, а попадают извне.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опыты положили начало экспериментальному методу в биологии и способствовали отказу от теории самозарождения к концу XVIII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история как основа систематизации знаний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естественной истории как самостоятельной дисциплины с акцентом на описание и классификацию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сбор коллекций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организуют масштабные путешествия для изучения флоры и фауны различных регионов, пополняя музейные коллекции.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Линнея и Бюффона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систематика видов и концепции исторического развития природы, расширяющие научные представления о биологическом разнообразии.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музеев и академий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публичные научные учреждения, позволяющие систематизировать знания и обеспечивать доступ к биологической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представления о наследственности и изменчивости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Менделя существовали теории, такие как пангенез и преформация, пытавшиеся объяснить, как признаки передаются из поколения в поколение.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скрещиванием растений и животных позволили выявить закономерности гибридизации, однако точные механизмы наследования оставались неизвестными.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об «отпечатках» и следах признаков родителей активно обсуждались, хотя полноценное понимание наследственности появилось только позже.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биологической науки до эры 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догмы ограничивали свободу научного мышления и интерпретации природных явлений, препятствуя критическому анализу данных.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развитых методов исследования и технологических средств снижал качество данных и препятствовал глубокому изучению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Эмпирическая база была ограничена, что затрудняло развитие теорий и приводило к спекуляциям и неподтверждённым идеям.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взгляды обладали устойчивостью, из-за чего новые концепции воспринимались скептически и медленно внедрялись в научное сообщество.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 научное наследие додарвиновской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биология оформилась как самостоятельная наука с комплексом дисциплин: систематикой, анатомией, физиологией, эмбриологией и клеточной теорией.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создал методологическую и фактическую базу для эволюционных исследований, внедрил экспериментальные методы и сформировал международную научную терминологию.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додарвиновского опыта: фундамент современной биологии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Додарвиновская эпоха заложила основы научного подхода к изучению жизни, что подготовило почву для теории Дарвина и подняло биологию на качественно новый уровень понимания природы.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2026-05-10T06:27:01Z</dcterms:created>
  <dcterms:modified xsi:type="dcterms:W3CDTF">2026-05-10T06:27:01Z</dcterms:modified>
</cp:coreProperties>
</file>