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Растения: ключевые темы и обзор
</a:t>
            </a:r>
            <a:endParaRPr lang="en-US" sz="346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огромного разнообразия растений и их важнейшей роли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растения и их основные группы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уникальные организмы, способные фотосинтезировать и производить кислород. Основные группы включают мхи, папоротники, голосеменные и покрытосеменные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клетки: функции и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ее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стенки является целлюлоза, придающая прочность и форму клетке. Она защищает от внешних воздействий и поддерживает структуру всего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фотосинтез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улавливает свет для фотосинтеза — процесса создания пищи из солнечного света, воды и углекислого газа.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межклеточные связи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аккумулируют воду и питательные вещества, обеспечивая тургор. Через плазмодесмы клетки обмениваются веществами и сигналами, работая как единое целое.
</a:t>
            </a:r>
            <a:endParaRPr lang="en-US" sz="9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фотосинтеза в растениях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происходит в хлоропластах, где солнечная энергия преобразуется в химическую.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воды и углекислого газа образуется глюкоза, служащая источником энергии для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Побочным продуктом процесса является кислород, который выделяется в атмосферу.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питание всех без исключения экосистем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растений и их характеристики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 (Pteridophyta)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с развитой корневой системой и настоящими листьями — вайями.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(Gymnospermae)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с семенами на открытых чешуях, часто хвойные деревья.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(Angiospermae)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растения, у которых семена заключены в плод, образующийся из цветка.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(Bryophyta)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споровые растения без настоящих корней, обитают во влажной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адаптации и экологическая значимость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среда обитания мхов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размножаются спорами и предпочитают влажные, тенистые места. Они не имеют настоящих корней, что ограничивает их рост, но позволяет им эффективно удерживать влагу.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 мхов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в почве, предотвращают эрозию и участвуют в формировании торфа, что влияет на углеродный баланс и климат.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Папоротникообразные: древнейшие споровые растения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развитые корни и крупные листья — вайи, появившись свыше 350 миллионов лет назад, они сыграли важную роль в древних лесах.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массовое разложение способствовало образованию каменного угля, являясь частью глобального углеродного цикла в прошлом.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 и их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включая сосны и ели, имеют семена на открытых чешуях, без настоящих цветов. Они отлично адаптированы к суровым холодным климатам и часто доминируют в тайге.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растения отличаются долговечностью и большим размером, играя важную роль в экосистемах северных широт.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и значение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сложные органы: цветок, плод и семена внутри завязи. Такое строение обеспечивает эффективное размножение и распространение.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растений, включающая многие сельскохозяйственные культуры — от пшеницы до яблонь, обеспечивая человечество пищей.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отделов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особенностей мхов, папоротников, голосеменных и покрытосеменных.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наиболее эволюционно развиты, с комплексным строением и эффективным размножением.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«Основы ботаники»,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растений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растут густые и разнообразные растения с большими листьями, приспособленные к влажному и тёплому климату, создавая сложные экосистемы.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тундрах растения адаптированы к холоду и короткому вегетационному периоду, включая низкорослые мхи и лишайники.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суккуленты успешно экономят воду и выдерживают высокие температуры, благодаря особым структурам для хранения влаги.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болотные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и ряска приспособлены к жизни на воде, а мхи помогают сохранять влажность в болотах и предотвращают эрозию почвы.
</a:t>
            </a:r>
            <a:endParaRPr lang="en-US" sz="12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опыление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четырёх основных частей: венчика с яркими лепестками, чашечки, тычинок — мужских органов, и пестика — женского. Все они обеспечивают процесс размножения растения.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разными способами: насекомые (пчёлы, бабочки) переносят пыльцу, ветер и вода способствуют распространению, а животные участвуют в более сложных процессах опыления.
</a:t>
            </a:r>
            <a:endParaRPr lang="en-US" sz="1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 в производство кислорода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кислорода производит фитопланктон океанов, а леса служат важной биосферной «фабрикой» кислорода на суше.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сохранение водных экосистем критично для поддержания баланса кислорода в атмосфере.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растений: половое и бесполое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семена и споры, обеспечивая генетическое разнообразие и адаптацию к условиям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например с помощью черенков и луковиц, позволяет быстро распространяться и занимать новые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картофель размножается клубнями, а лук — луковицами, что широко используется в сельском хозяйстве.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основе пищевых цепей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 неорганических, которые затем служат пищей для травоядных животных. Эти животные питают хищников, формируя сложные экосистемы.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 биомассе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животные и человек не смогли бы существовать, поскольку растения обеспечивают не только пищу, но и кислород для дыхания всех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растений для климата и среды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растения поглощают углекислый газ, уменьшая эффект парниковых газов и способствуя стабилизации климата на Земле.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помогает предотвращать эрозию почвы, а испарение влаги через листья поддерживает влажность и водный круговорот.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растений человеком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растения обеспечивают человека пищей и сырьём для изготовления тканей и строительных материалов. Это основа сельского хозяйства и промышленности.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растения применяются в медицине и биотехнологиях для создания лекарств и новых технологий, улучшая качество жизни и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страдают виды из-за уничтожения среды обитания, таких как башмачок венерин — редкий орхидееподобный цветок.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включают вырубку лесов, загрязнение среды и климатические изменения, усиливающие угрозы для многих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растений жизненно важна для поддержки биоразнообразия и сохранения природного баланса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растений: современные методы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охраняемые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помогает сохранить естественную среду обитания редких растений, обеспечивая им безопасное и устойчивое существование.
</a:t>
            </a:r>
            <a:endParaRPr lang="en-US" sz="102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законодательство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видов в Красную Книгу гарантирует правовую защиту, запрещая сбор и продажу, подчеркивая важность сохранения биоразнообразия.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через развод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размножение и питомники позволяют восстанавливать популяции растений, особенно тех, что находятся под угрозой исчезновения.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будущее нашей планеты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фундамент жизни и экологии Земли. Их сохранение и изучение обеспечат устойчивое развитие и благополучие будущих поколений на нашей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2026-05-08T16:20:27Z</dcterms:created>
  <dcterms:modified xsi:type="dcterms:W3CDTF">2026-05-08T16:20:27Z</dcterms:modified>
</cp:coreProperties>
</file>