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населения: как люди размещаются на 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мира растёт, но распределяется крайне неравномерно.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показывает, где живут люди, почему именно там и как меняется расселение. Он помогает связать природу, хозяйство, города и демографические процессы в единую картину.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населения: ключ к пониманию расселения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млрд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превысило население Земли в 2022 году.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оценка численности населения мира, 2022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рубеж показывает масштаб современных демографических процессов и усиливает значение анализа расселения, ресурсов и инфраструктуры.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плотности населения по регионам мира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зависит не только от числа жителей, но и от площади территории, природных условий и освоенности пространства.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очень населённые страны могут иметь малозаселённые районы, а небольшие территории — рекордную скученность населения.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оценки плотности по странам и регионам, сопоставление по данным ООН и национальной статистики; актуализация по годам различается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факторы, влияющие на расселение людей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почвы
</a:t>
            </a:r>
            <a:pPr algn="l" indent="0" marL="0">
              <a:lnSpc>
                <a:spcPct val="100000"/>
              </a:lnSpc>
              <a:buNone/>
            </a:pPr>
            <a:r>
              <a:rPr lang="en-US" sz="35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тяготеют к рекам, озёрам и прибрежным равнинам, где проще обеспечить водоснабжение, сельское хозяйство и транспорт. Плодородные почвы дополнительно повышают устойчивость расселения и плотность населения.
</a:t>
            </a:r>
            <a:endParaRPr lang="en-US" sz="1158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35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умеренный климат и ровная поверхность облегчают жизнь, строительство и хозяйственную деятельность. Напротив, вечная мерзлота, высокогорье и сильная засушливость резко ограничивают возможности постоянного проживания.
</a:t>
            </a:r>
            <a:endParaRPr lang="en-US" sz="1158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Наводнения, землетрясения, ураганы и другие опасные явления не всегда исключают заселение, но делают его дороже и сложнее. Поэтому люди чаще выбирают более безопасные территории.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редкого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5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Пустыни, арктические пространства и внутренние районы Гренландии почти не заселены из-за сочетания холода, сухости и слабой хозяйственной освоенности. Там население концентрируется только в отдельных пунктах.
</a:t>
            </a:r>
            <a:endParaRPr lang="en-US" sz="11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освоение территории: от древних долин к современным мегаполисам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колонизации и 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карта населения во многом повторяет маршруты морской торговли, колониального освоения и железнодорожного строительства. Порты, узлы обмена и промышленные районы притягивали людей быстрее, чем удалённые внутренние территории.
</a:t>
            </a:r>
            <a:endParaRPr lang="en-US" sz="104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великих рек
</a:t>
            </a:r>
            <a:pPr algn="l" indent="0" marL="0">
              <a:lnSpc>
                <a:spcPct val="100000"/>
              </a:lnSpc>
              <a:buNone/>
            </a:pPr>
            <a:r>
              <a:rPr lang="en-US" sz="38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устойчивые центры расселения возникли там, где земледелие давало надёжный урожай: в долинах Нила, Тигра и Евфрата, Инда, Хуанхэ и Янцзы. Здесь раньше всего появились города, ирригация и государственные формы управления.
</a:t>
            </a:r>
            <a:endParaRPr lang="en-US" sz="107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в современном 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можно сопоставить древние очаги цивилизации и крупные современные агломерации. Такая связка наглядно показывает, что сегодняшняя плотность населения часто уходит корнями в очень давнюю историю освоения пространства.
</a:t>
            </a:r>
            <a:endParaRPr lang="en-US" sz="10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причинно-следственной связи между природой, хозяйством, миграциями и урбанизацией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природы к агломерациям: как складывается размещение населения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163" y="1401581"/>
            <a:ext cx="2850045" cy="33014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их влияние на карту населения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возможностей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переезжают туда, где легче найти работу, получить образование и улучшить качество жизни. Экономические центры и крупные города особенно часто становятся точками притяжения мигрантов.
</a:t>
            </a:r>
            <a:endParaRPr lang="en-US" sz="1091" dirty="0"/>
          </a:p>
        </p:txBody>
      </p:sp>
      <p:sp>
        <p:nvSpPr>
          <p:cNvPr id="13" name="Text 3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внутри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3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массовым остаётся переселение из сельской местности в города. Оно меняет численность населения регионов, усиливает рост агломераций и ускоряет концентрацию трудовых ресурсов.
</a:t>
            </a:r>
            <a:endParaRPr lang="en-US" sz="1083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потоки
</a:t>
            </a:r>
            <a:pPr algn="l" indent="0" marL="0">
              <a:lnSpc>
                <a:spcPct val="100000"/>
              </a:lnSpc>
              <a:buNone/>
            </a:pPr>
            <a:r>
              <a:rPr lang="en-US" sz="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миграций идёт из менее развитых стран в более развитые, где выше заработки, уровень услуг и безопасность. Такие перемещения влияют на рынки труда и демографическую структуру государств.
</a:t>
            </a:r>
            <a:endParaRPr lang="en-US" sz="1079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одновременно разгружают одни районы и перегружают другие. Меняются возрастной состав, спрос на жильё, транспорт и социальную инфраструктуру, а также нагрузка на школы и больницы.
</a:t>
            </a:r>
            <a:endParaRPr lang="en-US" sz="111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034910"/>
            <a:ext cx="3848986" cy="214524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мира по численности населения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насколько велика концентрация населения в нескольких государствах и как сильно различаются масштабы.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Земли сосредоточена в нескольких странах, а наиболее быстрый рост наблюдается в Азии и Африке.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 стран, 2024; ООН и национальная статистика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55%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населения мира живёт в городах.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Prospects, 2024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становятся центрами экономики, науки, транспорта и управления, а их рост особенно заметен в Азии, Африке и Латинской Америке.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городского населения в мире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особенно заметен в странах Азии и Африки, где города расширяются быстрее, чем успевает обновляться инфраструктура.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устойчивый и долгосрочный рост урбанизации: мир всё более концентрируется в городах и агломерациях.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Prospects; оценки и прогноз на 2050 год.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258" y="2013314"/>
            <a:ext cx="190784" cy="305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43839"/>
            <a:ext cx="305255" cy="2442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08119" y="2013314"/>
            <a:ext cx="267098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возрастные модели населения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детей и подростков означает высокий будущий спрос на школы, рабочие места и жильё. Такая структура характерна для стран с высокой рождаемостью и быстрым естественным приростом.
</a:t>
            </a:r>
            <a:endParaRPr lang="en-US" sz="1317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Трудоспособное ядро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населения в трудоспособных возрастах создаёт демографическое окно возможностей: при достаточном числе рабочих мест страна получает ресурс для роста экономики и налоговых поступлений.
</a:t>
            </a:r>
            <a:endParaRPr lang="en-US" sz="1240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Стареющее 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пожилых людей увеличивает нагрузку на здравоохранение, пенсионную систему и социальную поддержку. Обычно это связано с низкой рождаемостью и высокой продолжительностью жизни.
</a:t>
            </a:r>
            <a:endParaRPr lang="en-US" sz="121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культурная карта мира отражает расселение народов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множество языков в одном государстве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Индии языковое разнообразие видно особенно ясно: рядом сосуществуют крупные региональные языки и десятки местных. Такое разнообразие связано с большой территорией, длительной историей государства и различием природных районов, которые веками разделяли сообщества.
</a:t>
            </a:r>
            <a:endParaRPr lang="en-US" sz="1241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Нигерия и Папуа — Новая Гвинея: мир языков и 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Нигерии и Папуа — Новой Гвинее культурная мозаика ещё сложнее: на сравнительно небольшой или среднеразмерной территории живут многочисленные народы, а горы, леса и труднодоступные районы долго сохраняли их обособленность.
</a:t>
            </a:r>
            <a:endParaRPr lang="en-US" sz="11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Половозрастная пирамида как демографический портрет страны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возрастных структур помогает увидеть, почему одни страны нуждаются в новых школах, а другие — в расширении системы ухода за пожилыми людьми.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структура повышает нагрузку на образование и рынок труда, а стареющая усиливает спрос на социальную и медицинскую поддержку.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Prospects; обобщённые возрастные структуры для сравнения.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переход: основные стадии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стадии показывают, как меняются рождаемость, смертность и темпы роста населения по мере социально-экономического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высокой смертности к низкой рождаемости объясняет, почему страны проходят разные этапы роста населения в разное время.
</a:t>
            </a:r>
            <a:endParaRPr lang="en-US" sz="135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демографического перехода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населения: что важно учитывать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значение не всё объясняет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высокая или низкая средняя плотность может скрывать резкие контрасты между городами, сельской периферией, промышленными зонами и труднодоступными районами.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концентрация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агломерациях плотность обычно многократно выше, чем в окружающих территориях, поэтому именно города задают основную нагрузку на транспорт, жильё и коммунальные службы.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Пустые пространства внутри густонаселённых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России, Китае и других больших государствах обширные территории остаются слабо заселёнными, хотя отдельные узлы расселения могут быть очень крупными.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комплексный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корректной оценки территории плотность следует сопоставлять с картой дорог, природными условиями, ресурсами и уровнем хозяйственного освоения.
</a:t>
            </a:r>
            <a:endParaRPr lang="en-US" sz="10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городские агломерации мира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агломерации становятся узлами мировой экономики, где концентрируются транспорт, финансы, образование и международные связи.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крупнейшие городские центры продолжают расти, особенно в Азии, где урбанизация идёт наиболее быстро.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Prospects; оценки по крупнейшим агломерациям, 2024.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064" y="1693891"/>
            <a:ext cx="2413187" cy="28868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неравномерного расселения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628740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Жилищный дефицит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быстро растущих городах спрос на жильё часто опережает строительство, из-за чего расширяются плотная застройка, арендные перегрузки и неформальные поселения.
</a:t>
            </a:r>
            <a:endParaRPr lang="en-US" sz="1207" dirty="0"/>
          </a:p>
        </p:txBody>
      </p:sp>
      <p:sp>
        <p:nvSpPr>
          <p:cNvPr id="14" name="Text 3"/>
          <p:cNvSpPr txBox="1"/>
          <p:nvPr/>
        </p:nvSpPr>
        <p:spPr>
          <a:xfrm>
            <a:off x="3472756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экология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сталкиваются с пробками, загрязнением воздуха и ростом нагрузки на водоснабжение, энергосети и систему обращения с отходами.
</a:t>
            </a:r>
            <a:endParaRPr lang="en-US" sz="1214" dirty="0"/>
          </a:p>
        </p:txBody>
      </p:sp>
      <p:sp>
        <p:nvSpPr>
          <p:cNvPr id="15" name="Text 4"/>
          <p:cNvSpPr txBox="1"/>
          <p:nvPr/>
        </p:nvSpPr>
        <p:spPr>
          <a:xfrm>
            <a:off x="628740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Обезлюдение периферии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сельских и удалённых районах уменьшается число жителей, закрываются школы и больницы, а молодёжь уезжает в более крупные центры.
</a:t>
            </a:r>
            <a:endParaRPr lang="en-US" sz="1207" dirty="0"/>
          </a:p>
        </p:txBody>
      </p:sp>
      <p:sp>
        <p:nvSpPr>
          <p:cNvPr id="16" name="Text 5"/>
          <p:cNvSpPr txBox="1"/>
          <p:nvPr/>
        </p:nvSpPr>
        <p:spPr>
          <a:xfrm>
            <a:off x="3472756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и неравенство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регионе остаются преимущественно пожилые люди, растёт потребность в уходе и социальной поддержке, но экономическая база часто сужается.
</a:t>
            </a:r>
            <a:endParaRPr lang="en-US" sz="120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 переписными, миграционными и статистическими данными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анализируют географию населения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мира распределено неравномерно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населения показывает, что люди расселяются там, где сочетаются природные удобства, экономические возможности и исторически сложившаяся инфраструктура. Понимание этих закономерностей помогает объяснять различия между странами и прогнозировать их развитие.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2026-06-02T22:50:22Z</dcterms:created>
  <dcterms:modified xsi:type="dcterms:W3CDTF">2026-06-02T22:50:22Z</dcterms:modified>
</cp:coreProperties>
</file>