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хемосинтез: ключевые биохимические процессы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фундаментальных пути создания органических веществ, определяющие жизнь на планете.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представлений о фотосинтезе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Впервые описанный в XVIII веке, фотосинтез стал основой биомассы Земли и формированием кислородной атмосферы. Этот процесс лег в основу экологии и современных биохимических исследований.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6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фотосинтез? Определение и ключевые особенности
</a:t>
            </a:r>
            <a:endParaRPr lang="en-US" sz="2067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8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Суть фотосинтеза
</a:t>
            </a:r>
            <a:pPr algn="ctr" indent="0" marL="0">
              <a:lnSpc>
                <a:spcPct val="100000"/>
              </a:lnSpc>
              <a:buNone/>
            </a:pPr>
            <a:r>
              <a:rPr lang="en-US" sz="55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это биохимический процесс, в ходе которого растения и некоторые микроорганизмы преобразуют солнечную энергию в химическую энергию органических веществ. Он служит основой для формирования устойчивых экосистем на Земле.
</a:t>
            </a:r>
            <a:endParaRPr lang="en-US" sz="1285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уравнение реакции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фотосинтеза углекислый газ и вода превращаются в глюкозу и кислород под воздействием света. Уравнение: 6CO2 + 6H2O + свет → C6H12O6 + 6O2, отражающее баланс веществ.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и энергетический обмены в клетке
</a:t>
            </a:r>
            <a:endParaRPr lang="en-US" sz="271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отвечает за построение клеточных компонентов и требует синтеза органических молекул из простых веществ, формируя основу структуры клеток.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направлен на выделение энергии путем расщепления веществ, необходимой для всех биологических процессов и поддержания жизнедеятельности.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соединяет оба обмена, синтезируя органику и аккумулируя энергию солнечного света в химических связях молекул.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значение фотосинтеза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органического вещества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фотосинтез создает порядка 170 миллиардов тонн органической массы, обеспечивая питание для миллионов видов и поддерживая биомассу планеты.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состав атмосферы и климат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выделяет более 200 миллиардов тонн кислорода в год, поддерживая аэробные организмы и влияя на глобальные циклы углерода и климата.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фотосинтеза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включает световую фазу — генерацию энергии и кислорода, и темновую фазу — фиксацию CO2 и производство сахаров.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критически важен и взаимосвязан, обеспечивая эффективное преобразование энергии и синтез органики.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по биохимии, 2023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хлоропласта — фильтр солнечной энергии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 мембрана и внутренняя организация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ограничены двойной мембраной, внутренняя среда — строма — заполняет пространство внутри, что создает условия для фотосинтеза.
</a:t>
            </a:r>
            <a:endParaRPr lang="en-US" sz="132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Тилакоиды — мембранные структуры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Тилакоиды формируют упорядоченные палочки и граны, где сосредоточены фотосистемы и пигменты, обеспечивающие захват света.
</a:t>
            </a:r>
            <a:endParaRPr lang="en-US" sz="132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внутри хлоропластов
</a:t>
            </a:r>
            <a:pPr algn="ctr" indent="0" marL="0">
              <a:lnSpc>
                <a:spcPct val="100000"/>
              </a:lnSpc>
              <a:buNone/>
            </a:pPr>
            <a:r>
              <a:rPr lang="en-US" sz="5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пигменты – хлорофиллы, каротиноиды и фикобилины — поглощают свет различной длины волн для эффективного использования энергии солнца.
</a:t>
            </a:r>
            <a:endParaRPr lang="en-US" sz="12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хлорофиллов и вспомогательных пигментов
</a:t>
            </a:r>
            <a:endParaRPr lang="en-US" sz="2625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Хлорофилл a и b поглощают свет в красном и синем диапазонах, обеспечивая основное фотохимическое преобразование энергии.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Каротиноиды защищают фотосинтетические структуры от повреждений и усиливают спектр поглощения света, расширяя зону использования солнечного спектра.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разнообразных пигментов позволяет растениям эффективно адаптироваться к разным условиям освещенности и оптимизировать производительность фотосинтеза.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пигментов обеспечивает поглощение широкого диапазона длин волн солнечного света, повышая эффективность фотосинтеза.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спектрах поглощения пигментов обеспечивают максимальное использование солнечной энергии растениями.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 пигментов, 2022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 различными пигментами
</a:t>
            </a:r>
            <a:endParaRPr lang="en-US" sz="2324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Световая фаза фотосинтеза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света фотосистемой II инициирует передачу электронов и фотолиз воды с выделением кислорода.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Цепь переноса электронов в мембранах тилакоидов сопровождает синтез молекул АТФ, необходимого для клеточного метаболизма.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Фотосистема I принимает электроны для восстановления НАДФ+ до НАДФН — ключевого восстановителя в фотосинтезе.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процессы обеспечивают преобразование световой энергии в химическую, задавая энергообеспечение для последующих реакций.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переноса электронов в световой фазе фотосинтеза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биохимии растений, 2022
</a:t>
            </a:r>
            <a:endParaRPr lang="en-US" sz="244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 фотосинтеза (цикл Кальвина)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Темновая фаза происходит в строме хлоропласта, где происходит фиксация углекислого газа в органические соединения с использованием продуктов световой фазы — АТФ и НАДФН.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процесс — цикл Кальвина, в ходе которого из CO2 синтезируется глюкоза, обеспечивая растущий организм углеродом для биосинтеза.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фермент — РуБисКО, катализирующий соединение CO2 с рибулозо-1,5-бисфосфатом; этот белок является самым распространённым в живой природе.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фотосинтеза: основные вещества процесса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преобразует неорганические вещества и энергию света в углеводы и кислород, поддерживая жизнь на Земле.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Фотоинтенсивность и доступность исходных веществ определяют эффективность синтеза органики и выделения кислорода.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биохимии растений, 2023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9750" y="924297"/>
            <a:ext cx="1790700" cy="17137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4500" y="924297"/>
            <a:ext cx="1790700" cy="17137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224125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факторы, влияющие на скорость фотосинтеза
</a:t>
            </a:r>
            <a:endParaRPr lang="en-US" sz="2264" dirty="0"/>
          </a:p>
        </p:txBody>
      </p:sp>
      <p:sp>
        <p:nvSpPr>
          <p:cNvPr id="8" name="Text 2"/>
          <p:cNvSpPr txBox="1"/>
          <p:nvPr/>
        </p:nvSpPr>
        <p:spPr>
          <a:xfrm>
            <a:off x="134302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света и её пределы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активируется с ростом световой интенсивности, однако при избытке света наблюдается фотоиндицированное повреждение хлоропластов, снижающее эффективность процесса.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057775" y="3318590"/>
            <a:ext cx="2743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температуры и газа CO2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Оптимальная температура ускоряет ферментные реакции, а повышенное содержание CO2 способствует усилению фиксации углекислого газа, но при экстремальных значениях увеличивается стресс для клеток.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фотосинтетических организмов к условиям среды
</a:t>
            </a:r>
            <a:endParaRPr lang="en-US" sz="2149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 С3-фотоавтотрофным циклом осуществляют фиксацию углекислого газа прямо в клетках листа, преимущественно в умеренном климате.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С4-растения разделяют фотосинтез по клеткам — фиксация CO2 происходит в мезофилле, а цикл Кальвина — в обкладочных клетках, повышая эффективность в жарких условиях.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Кам-растения имеют временное разделение этапов — фиксация CO2 ночью и цикл Кальвина днем, что снижает потери воды в засушливом климате.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фотосинтеза и хемосинтеза по источникам энергии
</a:t>
            </a:r>
            <a:endParaRPr lang="en-US" sz="2146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использует световую энергию солнца для образования органических веществ в фотосинтезирующих организмах.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основан на химической энергии, освобождаемой при окислении неорганических веществ, например, аммиака или сероводорода.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играет ключевую роль в экосистемах без доступа к свету, поддерживая биологическую продуктивность в экстремальных условиях.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осуществляют фиксацию углекислого газа, формируя органический углерод, но различаются источником энергии.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Хемосинтез: основы и роль в экосистемах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— процесс синтеза органических веществ с помощью энергии окисления неорганических соединений, осуществляемый специализированными бактериями.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обмена обеспечивает источник пищи в средах, где солнечный свет отсутствует, например, в глубоководных гидротермальных источниках.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Хемосинтетические бактерии способствуют круговороту ключевых элементов, поддерживая устойчивость и разнообразие экосистем в экстремальных условиях.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хемосинтетические бактерии и их энергетические субстраты
</a:t>
            </a:r>
            <a:endParaRPr lang="en-US" sz="248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разнообразие бактерий, участвующих в хемосинтезе, их используемые субстраты и экологические ниши.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субстратов позволяет хемосинтетикам освоить различные среды обитания, особенно те, что лишены света.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 экология, 2023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9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значение фотосинтеза и хемосинтеза в биосфере
</a:t>
            </a:r>
            <a:endParaRPr lang="en-US" sz="2095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кислородная атмосфера
</a:t>
            </a:r>
            <a:pPr algn="ctr" indent="0" marL="0">
              <a:lnSpc>
                <a:spcPct val="100000"/>
              </a:lnSpc>
              <a:buNone/>
            </a:pPr>
            <a:r>
              <a:rPr lang="en-US" sz="56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определил формирование современной атмосферы Земли, поддерживая уровень кислорода и создавая основу для аэробных организмов.
</a:t>
            </a:r>
            <a:endParaRPr lang="en-US" sz="1321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в экстремальных экосистемах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Хемосинтез поддерживает жизнь в глубоководных гидротермальных зонах, где свет не проникает, обеспечивая первичную продуктивность и биогеохимические циклы.
</a:t>
            </a:r>
            <a:endParaRPr lang="en-US" sz="1179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 глобальный кругооборот веществ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процесса играют ключевую роль в биогеохимическом цикле углерода, азота, серы и железа, обеспечивая устойчивость и разнообразие экосистем.
</a:t>
            </a:r>
            <a:endParaRPr lang="en-US" sz="132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синергия фотосинтеза и хемосинтеза в биосфере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хемосинтез формируют основу биосферного обмена веществ и энергии, обеспечивая разнообразие и устойчивость жизни в разнообразных природных условиях.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2026-05-10T01:49:04Z</dcterms:created>
  <dcterms:modified xsi:type="dcterms:W3CDTF">2026-05-10T01:49:04Z</dcterms:modified>
</cp:coreProperties>
</file>