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умеют дарить дружбу, заботу и радость.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Письмо: слова, которые путешествуют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людям передавать новости, привет и благодарность. Оно особенно интересно, когда ждёшь ответ и открываешь конверт с улыбкой.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Отправитель и адресат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пишет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всегда начинается с человека, который его пишет. Он выбирает слова, чтобы рассказать о себе, поделиться новостью или передать тёплый привет.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пишут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— тот, кто получает письмо и читает его. Для него особенно важны добрые, вежливые слова, потому что они создают хорошее настроение.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84" y="1691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письма, которые легко запомнить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него письмо начинает разговор. Автор называет человека по имени или пишет тёплое приветствие, чтобы сразу показать уважение и дружелюбие.
</a:t>
            </a:r>
            <a:endParaRPr lang="en-US" sz="146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пишут добрые слова на прощание. Иногда добавляют пожелание хорошего дня и обязательно ставят подпись, чтобы письмо не потерялось без автора.
</a:t>
            </a:r>
            <a:endParaRPr lang="en-US" sz="1425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рассказывают самое важное: новости, просьбу, вопрос или интересную историю. Эта часть помогает адресату понять, зачем написано письмо.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звучат ласково и вежливо, письмо читается с удовольствием. Даже короткое послание становится приятным, если в нём есть забота.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письмо доходит до адресата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письма от мысли автора до получателя.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и понятный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конверте сразу видно имя получателя и точный адрес. Всё написано ровно и разборчиво, поэтому письмо легко найдёт своего хозяина. Даже простой белый конверт выглядит особенно важным, когда на нём всё на своём месте.
</a:t>
            </a:r>
            <a:endParaRPr lang="en-US" sz="125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и праздничный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конверт украшают звёздочками, сердечками или смешными узорами. Он будто заранее говорит: внутри ждёт приятный сюрприз. Такой конверт хочется не просто открыть, а сначала полюбоваться им, как маленькой открыткой.
</a:t>
            </a:r>
            <a:endParaRPr lang="en-US" sz="1238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маркой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Марка на конверте нужна для отправки, а ещё она делает его похожим на маленькую коллекционную картинку. Рядом с адресом и именем она завершает аккуратный вид письма и помогает ему отправиться в путь.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Конверт, который хочется открыть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53" y="1721425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6928" y="1721425"/>
            <a:ext cx="548775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391" y="1786915"/>
            <a:ext cx="750900" cy="600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живут в письме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радует, когда в нём есть добрые слова или неожиданный сюрприз. Открывать такой конверт приятно, как находить маленький подарок в обычный день.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письмо идёт по почте, человек с интересом ждёт ответ. Это ожидание немного щекочет внутри и делает встречу с конвертом особенно долгожданной.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написанное письмо успокаивает и поддерживает. Оно словно говорит: тебя помнят, о тебе заботятся, ты очень важен для другого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делают письмо тёплым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приветствие сразу задаёт дружелюбный тон. Когда автор благодарит, поддерживает и желает хорошего дня, письмо читается легко и оставляет приятное чувство.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 требуют длинных объяснений. Даже короткая фраза может согреть, порадовать и показать, что адресата ценят и помнят.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написать доброе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сделать письмо понятным, аккуратным и тёплым.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письмо может заметно поднять настроение и поддержать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тёплое письмо иногда помогает лучше длинного разговора: в нём остаются внимание, забота и личное отношение.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через всю страну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написал бабушке несколько строк о школе, снежной прогулке и своём новом друге. Листок положили в конверт, и он отправился в путь. Через несколько дней бабушка открыла письмо и улыбнулась, будто внучок пришёл в гости сам.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уехала на каникулы к морю, а подруге оставила тёплое письмо. В нём были рисунок ракушки, привет и обещание встретиться. Подруга читала его и чувствовала, что расстояние стало совсем небольшим.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соединяет людей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написать в письме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рассказать, как прошёл день в школе: что понравилось на уроке, с кем играл на перемене и чему научился. Так письмо сразу становится живым и понятным.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поделиться семейной новостью, спросить о делах или передать привет. Короткий вопрос и тёплое слово помогают начать добрый разговор на бумаге.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написать о книге, прогулке, игре или любимом занятии. Когда человек рассказывает о том, что ему интересно, письмо читается с особым любопытством.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поблагодарить, пожелать удачи или подбодрить. Такие простые фразы звучат по-доброму и делают письмо похожим на маленький подарок для сердца.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письмо путешествует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письмо проходит путь от автора до адресата через почту.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сюрпризом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можно спрятать маленький рисунок, открытку или смешную наклейку. Тогда чтение превращается в игру, а обычный листок вдруг становится особенно радостным и нарядным.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приятнее, когда внутри есть короткая записка с добрым пожеланием. Такой сюрприз легко уместить в конверте, но он долго остаётся в памяти и поднимает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потерять главную мысль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Выбираем одну тему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решить, о чём будет письмо: о школе, игре, празднике или новости. Если тема одна, текст получается понятным и не распадается на кусочки.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Добавляем только важное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пишем несколько главных подробностей и убираем всё лишнее. Короткие и ясные мысли помогают читателю быстро понять главное без путаницы.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стоит перечитать письмо и убедиться, что предложения идут по порядку. Тогда письмо звучит аккуратно, а главная мысль не теряется.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письмо из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письмо может само лететь по воздуху, светиться в темноте и стучаться в окно. Оно приносит чудо, как настоящий почтальон-волшебник, и помогает героям быстрее встретиться или узнать важную новость.
</a:t>
            </a:r>
            <a:endParaRPr lang="en-US" sz="1356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письмо для близкого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письмо пишут от руки, складывают в конверт и отправляют по почте. Оно выглядит просто, но в нём живут забота, внимание и тёплый привет. Именно поэтому бумажный листок иногда дороже любого подарка.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маленький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 письму добавляют рисунок, наклейку или красивую подпись. Тогда оно становится похожим на маленький праздник, который можно открыть ладонями. Читатель улыбается ещё до последней строчки.
</a:t>
            </a:r>
            <a:endParaRPr lang="en-US" sz="125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сказке и в жизни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рождается доброе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качества делают письмо тёплым, ясным и приятным для чтения.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волшебное письмо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замечать чувства другого человека и думать о том, что ему будет приятно прочитать. Так письмо помогает быть внимательнее и добрее в повседневной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как важно говорить вежливо, ясно и по делу. Когда слова простые и добрые, их легко понять даже самому нетерпеливому читателю.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напоминает, что можно благодарить, извиняться и делиться радостью не только вслух, но и на бумаге. Письмо помогает сохранять дружбу и хорошие отношения.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волшебного письма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письмо всегда обращено к конкретному человеку. В нём есть имя адресата, искренние слова автора и ощущение, что письмо написано именно для тебя.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звучит тепло, понятно и доброжелательно. Даже если текст совсем короткий, в нём чувствуется забота, а это и делает обычный лист бумаги дорогим подарком.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письмо остаётся волшебным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остаётся волшебным, потому что в нём живут внимание, доброта и искренность. Оно умеет радовать, сближать людей и превращать простой день в маленькое чудо.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2026-05-24T02:30:21Z</dcterms:created>
  <dcterms:modified xsi:type="dcterms:W3CDTF">2026-05-24T02:30:21Z</dcterms:modified>
</cp:coreProperties>
</file>