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вида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 разделяется на популяции и почему это важно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популяционную структуру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показывают, как один вид живёт в разных местах, почему его группы развиваются по-разному и что помогает им выживать в меняющейся среде.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основная единица вида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особи популяции имеют общий генофонд, то есть совокупность наследственной информации. Это делает популяцию важной единицей для изучения изменчивости и эволюции.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непрерывно происходят рождение, смерть, переселение особей и обмен генами. Благодаря этим процессам популяция не остаётся неизменной.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которые живут на одной территории, чаще встречаются друг с другом и образуют относительно самостоятельную часть вида.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может занимать лесной участок, озеро, луг, степь или даже городскую территорию. Условия среды на каждом участке влияют на её численность и состав.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 особей в популяции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располагаются на одинаковом расстоянии друг от друга, когда сильно конкурируют за пространство, свет, воду или пищу. Такой тип часто встречается у растений.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возникает, если условия среды меняются непредсказуемо и особи не зависят друг от друга. Расположение может меняться даже на небольшом участке.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собираются в стаи, колонии или пятна. Так им легче добывать пищу, защищаться от врагов и находить партнёров для размножения.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распределение можно увидеть у рыб, птиц, муравьёв и многих растений. Оно наглядно показывает, что особи одного вида живут не одинаково.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популяции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влияют не только сезонные условия, но и скорость размножения, выживаемость молодняка и способность особей переживать неблагоприятный период.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обычно растёт в благоприятные сезоны и снижается при дефиците ресурсов или суровой погоде.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сезонным колебаниям численности популяций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характеристики помогают оценить состояние популяции и её способность к восстановлению.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популяции определяют не отдельные признаки, а их сочетание: они показывают, растёт ли группа и насколько она устойчива.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популяционная структура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заселения территории, разделения особей на группы и обмена генами между 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популяции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популяции много молодых особей, это обычно хороший признак: в будущем появится больше взрослых, способных размножаться, и численность может увеличиваться.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 старые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взрослых поддерживает размножение здесь и сейчас, а большое число старых особей может указывать на возможное сокращение численности в ближайшее время.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важный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особенно важно учитывать у видов, которые размножаются медленно. У слонов, китов и крупных хищных птиц изменения заметны не 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популяции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самцов и самок примерно поровну, вероятность размножения выше. Такая структура помогает популяции быстрее восстанавливаться после потерь.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 может меняться из-за особенностей развития, поведения, гибели молодых особей или сезонных перемещений, которые затрагивают только часть группы.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показывает, сколько в популяции самцов и самок. От этого зависит, насколько легко особи смогут находить пару и оставлять потомство.
</a:t>
            </a:r>
            <a:endParaRPr lang="en-US" sz="13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особей и ресурсы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пищи, воды и укрытий определяет, сколько особей может устойчиво жить на территории без резкого ухудшения условий.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плотности ресурсов становится меньше на одну особь, а конкуренция усиливается; слишком низкая плотность тоже мешает устойчивому размножению.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взаимосвязи плотности популяции и ресурсов среды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перемещения и освоения новых мест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меняют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осенью стаи птиц отправляются в дальний путь, чтобы найти корм и безопасные места для гнездования. На карте это выглядит как протяжённые линии перелёта между тёплыми и холодными районами, а на местности — как регулярное сезонное движение.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ищут новые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участке реки становится мало пищи или меняются условия, часть рыб перемещается дальше. Так формируется расселение по новым участкам водоёма, а косяк на изображении помогает показать движение группы вместе.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открывают новые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расселяются, хотя сами не передвигаются. Семена одуванчика, клёна или берёзы уносятся ветром и попадают на свободные участки, где могут прорасти и дать начало новой локальной популяции.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популяции становятся изолированными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изоляции могут привести крупные дороги, города и распаханные поля. Такие препятствия разрывают привычные пути движения животных и уменьшают контакт между популяциями.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обмен генами ослабевает, в разных группах начинают накапливаться различия. Со временем это может привести к появлению новых подвидов или даже новых видов.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преграды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пустыни и густые леса затрудняют перемещение особей. Из-за этого группы одного вида долго живут отдельно и обмениваются генами значительно реже.
</a:t>
            </a:r>
            <a:endParaRPr lang="en-US" sz="9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численность популяции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 численность одновременно действуют природные и антропогенные причины. В реальной природе их влияние часто усиливает или ослабляет друг друга.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меняется не по одной причине: решающими становятся сочетание ресурсов, угроз и условий среды. Особенно заметно влияние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биологии; значения отражают равную роль групп факторов в учебной модели.
</a:t>
            </a:r>
            <a:endParaRPr lang="en-US" sz="5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локальных популяций одного вида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вид может иметь несколько локальных популяций в разных местах обитания.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локальных популяций меняются условия жизни, а вместе с ними — численность, плотность и успешность размножения.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особей помогает популяции переживать изменения среды: чем больше вариантов признаков, тем выше шанс выжить при болезни, холоде или засухе.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возрастные группы обычно выделяют в популяции.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возрастной состав и наследственная изменчивость популяций.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изменяет популяции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 о влиянии хозяйственной деятельности на популяции.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учёт в 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пробных площадках считают растения и мелких животных, чтобы понять, сколько особей живёт на участке. Такой учёт помогает сравнивать разные территории и замечать изменения численности.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Метки и 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животных отмечают метками, а птиц кольцуют. После повторной встречи учёные узнают, как далеко они перемещаются, где зимуют и насколько велика их популяция.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составом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определяют возраст и пол особей, а также следят за миграциями. Эти данные показывают, способна ли популяция восстанавливаться и нуждается ли она в защите.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устойчивых и уязвимых популяций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зависит не только от размеров группы, но и от разнообразия её признаков. Даже небольшие изменения среды сильнее бьют по ослабленным популяциям.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численность, ареал и генофонд, тем надёжнее популяция. Высокая изоляция и слабое размножение делают её особенно уязвимой.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школьному курсу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3894" y="3555725"/>
            <a:ext cx="493237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сохранения вида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нужно не отдельные особи, а целые участки леса, водоёмы или луга. Без подходящей среды популяция быстро теряет численность и не может нормально размножаться.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безопасные маршруты для сезонных перемещений и расселения. Если пути перекрыты, группы перестают обмениваться генами и становятся более уязвимыми.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выживания важны разнообразие генов и наличие молодых, взрослых и старых особей. Такой состав помогает популяции восстанавливаться после неблагоприятных событий.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 — основа жизни вида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показывает, как вид приспосабливается к среде, расселяется и сохраняется. Именно состояние популяций помогает понять, будет ли вид устойчивым в будущем.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2026-06-01T11:54:03Z</dcterms:created>
  <dcterms:modified xsi:type="dcterms:W3CDTF">2026-06-01T11:54:03Z</dcterms:modified>
</cp:coreProperties>
</file>