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515775"/>
            <a:ext cx="60756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ткани листа, их функции и значение для жизни растения.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3607800"/>
            <a:ext cx="77574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внутреннее строение листа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2708400" y="360000"/>
            <a:ext cx="60756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листьев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привлекали внимание учёных с XVIII века, включая Линнея и Гёте. Открытие фотосинтеза и транспирации стало важнейшим шагом в развитии ботаники и физиологии растений.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листа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части листа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состоит из листовой пластинки, черешка и прилистников, которые обеспечивают его прикрепление и защиту. Внешний вид зависит от этих элементов.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листа выделяют эпидерму, мезофилл с палисадной и губчатой тканями и жилки. Эти структуры выполняют функции газообмена, фотосинтеза и транспорта веществ.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 состоит из живых клеток без хлоропластов, образующих барьер для защиты листа от повреждений и потери влаги.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эпидермы покрыты кутикулой, которая препятствует испарению воды и проникновению бактерий и грибков.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 – наружный слой листа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роль эпидермы — поддержание целостности листа и предотвращение влияния неблагоприятных факторов внешней среды.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Кутикула: строение и роль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Кутикула — прочный водонепроницаемый слой из воска, покрывающий эпидерму и защищающий лист от излишней потери влаги.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кутикулы варьируется и увеличивается у растений, обитающих в сухих условиях, обеспечивая им дополнительную защиту.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— маленькие отверстия в эпидерме, окружённые замыкающими клетками, которые регулируют их открытие и закрытие.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устьица происходит обмен газами: поступает углекислый газ для фотосинтеза, а выделяется кислород и водяной пар.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Устьица: строение и функции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играют важную роль в поддержании баланса между кислородным обменом и сохранением воды внутри листа.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Замыкающие клетки чувствительны к условиям влажности и температуры, что помогает контролировать транспирацию растения.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66005"/>
            <a:ext cx="4348200" cy="21293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верхней и нижней эпидермы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структуре двух эпидермальных слоёв листа и их функции.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эпидерма защищает лист, снижая потерю влаги, а нижняя обеспечивает интенсивный газообмен.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2023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Мезофилл: строение и функции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Палисадная ткань плотно устроена из клеток с большим числом хлоропластов, расположенных под верхней эпидермой. Это обеспечивает эффективное поглощение света и проведение фотосинтеза.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Палисадная ткань – фотосинтетический центр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Губчатая ткань состоит из рыхло расположенных клеток с интерклеточными пространствами, необходимыми для свободного движения кислорода, углекислого газа и водяного пара внутри листа.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Губчатая ткань – резервуар газов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содержания хлоропластов в разных слоях листа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количество хлоропластов в палисадной ткани способствует высокой фотосинтетической активности верхней части листа.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хлоропластов в палисадной ткани свидетельствует о ключевой роли этой зоны в обеспечении растения энергией.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физиологии растений, 2022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Жилки: проводящие пучки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 состоят из ксилемы и флоэмы — тканей, ответственных за транспорт воды вверх и органических веществ вниз по листу.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состоит из ситовидных трубок, транспортирующих продукты фотосинтеза к остальным частям растения.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содержит сосуды с одревесневшими стенками, обеспечивающие прочность и проводимость воды по листу.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и флоэма: расположение и строение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расположена ближе к верхней стороне жилки и состоит из древесных сосудов с толстыми стенками, способных проводить воду и растворённые вещества вверх по растению.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находится ближе к нижней стороне жилки и образована ситовидными трубками, предназначенными для переноса органических веществ от листа к другим частям растения. Между ксилемой и флоэмой происходит обмен веществ.
</a:t>
            </a:r>
            <a:endParaRPr lang="en-US" sz="13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движения воды в листе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изучение сосудистой системы и процессов транспирации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700" y="3231228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2470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725" y="1728730"/>
            <a:ext cx="428400" cy="342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газообмена в листе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устьица углекислый газ проникает внутрь листа и используется в процессе фотосинтеза для образования органических веществ.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CO₂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Замыкающие клетки контролируют раскрытие устьиц, регулируя поступление газов и уменьшение испарения воды в зависимости от условий.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устьиц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фотосинтеза кислород выходит наружу через устьица, участвуя в газообмене с окружающей средой.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O₂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хлоропластов в фотосинтезе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хлорофилл, который захватывает световую энергию и преобразует её в химическую для производства глюкозы из воды и углекислого газа.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обеспечивает растения энергией и питательными веществами, являясь основой их роста и развития, а также поддерживает кислородный баланс в атмосфере.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испарения влаги в течение суток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 зависит от температуры и освещённости, достигая пика в середине дня перед спадом к вечеру.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испарение воды совпадает с наибольшей активностью солнца, что подтверждает связь между освещением и потерей влаги.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исследования физиологии растений, 2023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палисадной ткани и кутикулы у светолюбивых растений примерно в два раза больше, чем у тенелюбивых, что помогает им лучше сохранять влагу.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структурных особенностей различают эти типы растений, влияющих на их адаптацию к освещению.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растений, учебник для старших классов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3060"/>
            <a:ext cx="4348200" cy="17968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внутреннего строения листа у разных групп растений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особенностей листьев злаков, двудольных и водных растений дает представление о функциональной адаптации.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отличия связаны с условиями среды и выполняемыми функциями листа.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Ботаника. Справочник школьника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внутреннего строения листа при адаптации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Утолщается кутикула и уменьшается количество устьиц, что снижает потерю влаги при высоких температурах.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Засушливый климат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развитость защитных тканей и кутикулы для защиты от ультрафиолетового излучения и ветров.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Высокогорные районы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Снижается плотность палисадной ткани и уменьшается число хлоропластов, что экономит энергию при недостатке света.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Темные тенистые условия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крупные воздушные полости в мезофилле для улучшения газообмена и плавучести.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болотистые места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строения листа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750" y="2001176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 условиям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кутикулы и количество устьиц меняются в зависимости от влажности и освещённости, обеспечивая защиту от испарения и оптимальный газообмен.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376750" y="3452400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строения на выживаемость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структурные изменения повышают устойчивость растений, помогают им сохранять воду и эффективно использовать ресурсы в разных экосистемах.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листа раскрывает механизмы жизненно важных процессов и способствует развитию аграрных технологий и охране экосистем путём повышения устойчивости растений.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внутреннего строения листа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2026-05-08T22:56:27Z</dcterms:created>
  <dcterms:modified xsi:type="dcterms:W3CDTF">2026-05-08T22:56:27Z</dcterms:modified>
</cp:coreProperties>
</file>