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клетка и клеточная теория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жизни. История открытий и значение клеточной теории в биологии.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представления о живом 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XVII века считалось, что все живое — однородно и не имеет структуры. Открытие микроскопа изменило это, позволив ученым заглянуть в невидимый мир клеток и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микроскоп открыл дверь в микро-мир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первого микроскопа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1590 году Захарий Янсен создал простой микроскоп, который позволил впервые увидеть детали, недоступные глазу. Это устройство стало ключом к изучению микроскопических организмов.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микроскопии на биологию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микроскопов в XVII веке способствовало открытиям, раскрывающим секреты строения живых существ, что преобразовало представления о природе и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начало клеточной науки (1665)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исследовал срезы пробки и обнаружил множество маленьких ячеек — он назвал их клетками по сходству с кельями монахов.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было первое научное описание клеточной структуры растительных тканей, открывшее новый взгляд на строение живого.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наблюдения заложили основы клеточной биологии, которая впоследствии стала фундаментом биологических наук.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Антони Ван Левенгука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улучшил микроскопы и впервые увидел одноклеточные организмы в капле воды, расширив горизонты биологических исследований.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описал сперматозоиды, бактерии и даже эритроциты, демонстрируя богатство и сложность жизни на микроуровне.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приборов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эпохи улучшались линзы и технологии изготовления микроскопов, что повысило их разрешающую способность. Это позволило видеть детали клеток, ранее недоступные человеку.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микроскопии XVIII–XIX веков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 о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новым инструментам ученые получили возможность изучать внутреннее устройство растительных и животных клеток, открывая ядро, органоиды и мембраны.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изучения клеточных тканей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Мальпиги и Грю выявили повторяющуюся клеточную структуру в тканях, открыв, что организм состоит из повторяющихся единиц.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сформулировал, что растения состоят из клеток, создав первое научное описание растительных тканей.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доказал, что ткани животных также состоят из клеток, что привело к объединению представлений о клетке как основополагающей части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теории и её авторы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и Теодор Шванн в 1838–1839 годах выдвинули идею о клетке как универсальной структурной и функциональной единице всех живых организмов.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исследования объединили данные о клеточном строении растений и животных, заложив фундамент для целостного подхода в биологии.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стала одним из важнейших научных достижений, изменивших понимание живого и открывших новую эпоху в биологических исследованиях.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клеточной теории сформулированы видными учеными XIX века и закрепляют роль клетки в жизни организмов.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положения клеточной теории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фундаментальным элементом жизни, формируя структуру и процессы в организме.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Lehrbuch der Pathologie, 1858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известных клеточных типов связан с улучшением технологий и усердной научной работой по изучению живого.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открытых типов клеток (XVII–XIX вв.)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Динамичный рост знаний отражает расширение представлений о разнообразии жизни на клеточном уровне к середине XIX 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научные данные, 1665–1850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Вирхова стала решающим дополнением к клеточной теории и заложила основу современной биологии и медицины.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Rudolf Virchow, 1855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Вирхов доказал, что всякая клетка возникает только из другой клетки, окончательно отвергнув идею самозарождения.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 окружающей среды, цитоплазма заполняет внутреннее пространство, а ядро (или нуклеоид у прокариот) хранит генетическую информацию. Эти компоненты присутствуют во всех клетках.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общие компоненты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Органоиды, такие как митохондрии, обеспечивают энергию, а у растений ещё есть хлоропласты для фотосинтеза. Рибосомы участвуют в синтезе белков. Совокупность органоидов определяет жизненные функции клетки.
</a:t>
            </a:r>
            <a:endParaRPr lang="en-US" sz="8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варьируются значительно, что отражает их разные функции и уровни сложности среди организмов.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 разных организмов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яйцеклетка человека значительно крупнее других клеток и служит репродуктивной функцией.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биологических наук,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прокариот и эукариот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оформленного ядра и мембранных органоидов, их ДНК свободно располагается в цитоплазме. К этим организмам относятся бактерии и археи, они имеют простое строение.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содержат ядро и множество мембранных органоидов — митохондрии, хлоропласты, комплекс Гольджи. Это типично для растений, животных и грибов, что обеспечивает сложные функции.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теории для науки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объединила представления о строении организмов, показав, что клетка — базовый блок жизни во всех формах.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дала основу для микробиологии, позволив изучать микроорганизмы и их роль в природе и медицине.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ей стали возможны исследования генетики и наследственности, что открыло путь к современным биотехнологиям.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объясняет механизмы роста, деления и регенерации тканей как клеточные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функции ключевых органоидов и примеры клеток, в которых они особенно важны.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органоидов клетки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обеспечивают специализированные функции, благодаря которым клетки выполняют разнообразные жизненные задачи.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клетки,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в современной биологии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 о клеточных процессах благодаря новым методам микроскопии и биохимии.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Развитие цитологии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изучения потенциала клеток к дифференцировке и регенерации тканей.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Исследования стволовых клеток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пример пересадки ядра клетки, подкрепляющий роль клетки в наследственности.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1996 — Клонирование овцы Долли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механизмов работы клеток, включая гены и белковые взаимодействия.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Молекулярная биология клетки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изучения клетки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высочайшего разрешения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позволяют рассматривать мельчайшие органоиды и вирусы, раскрывая структуру клеток на молекулярном уровне.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окрашивания и визуализации белков и других компонентов клетки в реальном времени для изучения процессов внутри клеток.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последовательностей ДНК, РНК и белков помогает понять индивидуальные отличия клеток и их функции в организме.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перспективы: будущее изучения клетки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живой визуализации клеток позволяют отслеживать динамику внутриклеточных процессов с высокой точностью и в реальном времени.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синтетической биологии открывает возможности для создания искусственных клеток с заданными свойствами и функциями.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клеточного обмена веществ способствуют разработке новых лекарств и терапий для лечения заболеваний.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служит основой для глубоких биотехнологических достижений, включая замещение поврежденных тканей и органов.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теории сегодня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остаётся краеугольным камнем биологических наук, раскрывая фундаментальные принципы строения, функционирования и развития живых организмов во всём их разнообразии.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2026-05-09T07:59:31Z</dcterms:created>
  <dcterms:modified xsi:type="dcterms:W3CDTF">2026-05-09T07:59:31Z</dcterms:modified>
</cp:coreProperties>
</file>