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дигибридное скрещивание и законы Менделя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наследование двух признаков сразу и принципы передачи свойств.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Мендель: основатель генетики и его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Мендель исследовал горох, открыл законы наследования и заложил основы генетики, объяснив, как признаки передаются от родителей к потомкам.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дигибридное скрещивание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— это скрещивание организмов с двумя различными парами черт, по которым происходит исследование наследственности.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методу можно изучать, как признаки разных пар генов совмещаются или разделяются у потомства.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помогает выявить закономерности и соотношения наследования одновременно двух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горох с разными цветами (жёлтый, зелёный) и формами семян (гладкие, морщинистые) для анализа наследования двух признаков.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показали, что эти признаки наследуются независимо, что позволило сформулировать закон независимого наследования. Иллюстрация схемы скрещивания.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опыт Менделя с горохом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Понятия: гены, аллели и генотип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участочек ДНК, который отвечает за определённый признак у организма, например, цвет семян у гороха.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это варианты одного гена, например, жёлтый или зелёный цвет, которые определяют, какой признак проявится.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аллелей по изучаемым признакам, включает доминантные и рецессивные варианты, формируя особенности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классических закона Менделя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закон: гибриды первого поколения F1 проявляют одинаковый внешний признак (единообразие).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закон: во втором поколении F2 наблюдается расщепление признаков в чётких соотношениях (расщепление).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закон: гены, отвечающие за разные признаки, наследуются независимо при дигибридном скрещивании.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потомстве F2 фенотипы после дигибридного скрещивания распределяются по пропорции 9:3:3:1 согласно наблюдаемым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происходит независимо, что даёт комбинирование в типичной пропорции 9:3:3:1.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классических опытов Г. Менделя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фенотипов в поколении F2
</a:t>
            </a:r>
            <a:endParaRPr lang="en-US" sz="23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фенотипического расщепления F2 по двум признакам
</a:t>
            </a:r>
            <a:endParaRPr lang="en-US" sz="217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экспериментальные данные соответствуют теоретической пропорции наследования 9:3:3:1.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независимость наследования признаков и правильность законов Менделя.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Г. Менделя, середина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выполнения законов Менделя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контролирующие признаки, должны находиться в разных хромосомах или быть несцепленными для независимого наследования.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кодируются разными генами, и должен проявляться эффект полного доминирования одного аллеля над другим.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случайным образом, обеспечивая независимый набор аллелей у потомков.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достоверного анализа необходимо большое количество потомков, позволяющее выявить статистические закономерности.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сцепления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гена расположены близко друг к другу на одной хромосоме, они часто наследуются вместе, нарушая независимость признаков. Это явление называют сцеплением генов.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генов: отклонения от закона независимого наследования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сцепления на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уменьшает разнообразие комбинаций признаков у потомства, что влияет на результаты гибридизации и усложняет прогнозирование наследования.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проведения дигибридного скрещивания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в эксперименте по изучению наследования двух признаков
</a:t>
            </a:r>
            <a:endParaRPr lang="en-US" sz="27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9:3:3:1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классическое соотношение фенотипов в потомстве при дигибридном скрещивании, отражающее комбинирование двух пар признаков.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моногибридном исследуется наследование одного признака с расщеплением 3:1, а дигибридное учитывает два признака, что увеличивает вариабельность потомства.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генетики,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дигибридного скрещивания у животных
</a:t>
            </a:r>
            <a:endParaRPr lang="en-US" sz="2688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форма ушей у мышей
</a:t>
            </a:r>
            <a:pPr algn="ct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мышей с чёрной и белой шерстью, а также нормальными и складчатыми ушами даёт потомство с четырьмя фенотипическими вариантами. Их распределение соответствует закону 9:3:3:1, подтверждая независимость наследования признаков.
</a:t>
            </a:r>
            <a:endParaRPr lang="en-US" sz="1267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фенотипов потомства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мышей формируются особи с чёрной гладкой, чёрной складчатой, белой гладкой и белой складчатой шерстью. Эти сочетания демонстрируют, как два признака комбинируются независимо друг от друга у животных.
</a:t>
            </a:r>
            <a:endParaRPr lang="en-US" sz="13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законов Менделя для биологии и селекции
</a:t>
            </a:r>
            <a:endParaRPr lang="en-US" sz="2516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объясняют механизмы наследования, что помогает понять, каким образом признаки передаются от родителей к потомкам в живых организмах.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этих закономерностей облегчает создание новых сортов растений и пород животных с желаемыми свойствами, ускоряя селекционные процессы.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принципы позволяют прогнозировать варианты проявления признаков у потомства, что важно для повышения эффективности селекции и биологических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в генетике человека
</a:t>
            </a:r>
            <a:endParaRPr lang="en-US" sz="2729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по системе ABO как пример дигибридного наследования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ABO определяется тремя аллелями, где проявляется взаимодействие двух генов, что объясняет различные фенотипы групп крови у людей и их передачу потомкам.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резус-фактора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наследуется по механизму доминантно-рецессивного взаимодействия с другим признаком группы крови, что является примером изучения дигибридных схем в медицине.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факторов среды и мутаций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внешних условий, таких как температура и освещение, влияют на проявление наследуемых признаков и могут изменять их выраженность у организмов.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приводят к появлению новых вариантов аллелей, что способствует генетическому разнообразию и может модифицировать классическую картину наследования.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совокупности влияние среды и генетических изменений может вызывать отклонения от ожидаемых закономерностей Менделя, что учитывается при изучении наследственности.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дигибридных схем в селекции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по урожайности и устойчивости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растений используют дигибридные скрещивания для совмещения признаков высокой урожайности и устойчивости к болезням, создавая гибриды с оптимальным сочетанием важных свойств.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растений с нужным комплексом признаков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анализа потомства выделяют особи, обладающие двумя желаемыми признаками, чем обеспечивают эффективное формирование новых сортов с улучшенными характеристиками.
</a:t>
            </a:r>
            <a:endParaRPr lang="en-US" sz="13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72526"/>
            <a:ext cx="4336500" cy="23786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типовые вопросы при решении генетических задач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и рекомендации для корректного решения задач по дигибридному скрещиванию.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 и внимательность уменьшают ошибки при решении задач, повышая точность результатов.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генетике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новые подходы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полигенного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Дигибридные схемы применяют для анализа признаков, контролируемых несколькими генами, расширяя понимание сложных механизмов наследования.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например CRISPR, используют данные дигибридного наследования для целенаправленного изменения генов у растений и животных.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модельными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дигибридных скрещиваний помогают выявить новые закономерности наследования, совершенствуя методы генетического анализа.
</a:t>
            </a:r>
            <a:endParaRPr lang="en-US" sz="13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фундамент и практическое значение дигибридного скрещивания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раскрывает основные принципы наследования, являясь важным инструментом в науке, медицине и селекции для понимания и прогнозирования генетических признаков.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2026-05-09T21:42:55Z</dcterms:created>
  <dcterms:modified xsi:type="dcterms:W3CDTF">2026-05-09T21:42:55Z</dcterms:modified>
</cp:coreProperties>
</file>