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землетрясения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движение плит вызывает толчки и разрушения.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стоит на месте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Земли состоит из медленно движущихся плит. Их движение почти незаметно, но именно на границах плит накапливается напряжение, которое затем резко высвобождается в виде землетрясения.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Освободившаяся энергия превращается в сейсмические колебания. Они расходятся от места разрыва и достигают поверхности, вызывая толчки, которые мы ощущаем как землетрясение.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глубине Земли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в земной коре испытывают сжатие, растяжение и сдвиг. Сначала они лишь немного деформируются, поэтому процесс долго остаётся незаметным для людей.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 зоне разлома накапливается энергия. Когда прочность пород уже не может удерживать это напряжение, происходит резкий срыв и смещение блоков.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и их границы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разделена на крупные плиты: Тихоокеанскую, Евразийскую, Североамериканскую, Африканскую и другие. Они перемещаются очень медленно, но постоянно.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плиты Земли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сейсмическая активность сосредоточена по границам плит. Здесь плиты сталкиваются, расходятся или скользят вдоль разломов, поэтому именно такие зоны чаще всего становятся источником сильных землетрясений.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толчки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землетрясений больше всего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сейсмические зоны тянутся вдоль краёв плит и образуют цепи повышенного риска.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опасность связана не с центром плит, а с их границами, особенно в районе Тихого океана.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сейсмологии; обобщённые данные о распределении сильных землетрясений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движений литосферных плит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расходящихся границах плиты отдаляются друг от друга. В таких местах образуются трещины, поднимается вещество мантии и постепенно формируется новая земная кора.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сдвиговых границах плиты движутся бок о бок. Из-за трения они застревают, а затем резко срываются, что часто приводит к ощутимым подземным толчкам.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сходящихся границах плиты сближаются. Одна плита может уходить под другую, а при столкновении пород возникают сильные напряжения и мощные землетрясения.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землетрясение развивается шаг за шагом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длительное накопление напряжения приводит к резкому разрыву пород.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и эпицентр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— это место в глубине Земли, где начинается разрыв пород и высвобождается энергия. Именно там рождается землетрясение.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Эпицентр находится на поверхности прямо над очагом. Обычно рядом с ним толчки ощущаются сильнее всего, а разрушения бывают заметнее.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мельче очаг, тем сильнее обычно воздействие на здания и дороги. При глубоком очаге часть энергии теряется по пути к поверхности.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P-волны приходят первыми, потому что движутся быстрее остальных. Они проходят и через твёрдые, и через жидкие вещества.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S-волны следуют позже. Они движутся медленнее и не проходят через жидкости, поэтому помогают учёным понимать строение Земли.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волны идут по поверхности планеты. Именно они часто вызывают самые заметные колебания и повреждения зданий.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волны распространяются с разной скоростью, поэтому приборы сначала фиксируют P-волны, а затем более медленные и разрушительные.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сейсмических волн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волны отличаются по скорости, среде распространения и силе воздействия.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медленнее волна, тем сильнее она обычно влияет на разрушения у поверхности.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сейсмологии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Разломы, где накапливается энергия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породы растягиваются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разлом похож на трещину, которая раскрывается, когда породы тянутся в разные стороны. Один блок опускается ниже другого, и в земной коре образуется ступень. Такие разломы часто связаны с зонами растяжения и подготавливают почву для резкого срыва.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земная кора сжимается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разлом возникает там, где породы испытывают сильное сжатие. Блоки как будто наползают друг на друга, образуя приподнятый край. В таких местах накапливается большое напряжение, поэтому при разрыве землетрясение может быть особенно мощным.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блоки трутся бок о бок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Сдвиговый разлом образуется, если два участка пород смещаются вдоль трещины в противоположные стороны. Сначала движение почти незаметно, но затем блоки застревают и резко срываются. Именно так возникают внезапные толчки, которые люди ощущают на поверхности.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повторных толчков после землетрясения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толчок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землетрясение разрывает породы и меняет их положение. Вокруг очага остаётся напряжённая зона.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часы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начинают перераспределять нагрузку, поэтому могут возникать самые заметные афтершоки.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дни и недели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толчки становятся слабее, но всё ещё опасны для трещиноватых и повреждённых зданий.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этап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афтершоки продолжаются месяцами, особенно после крупных землетрясений магнитудой 6 и выше.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Магнитуда и энергия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рост магнитуды резко увеличивает высвобождаемую энергию и усложняет защиту людей и зданий.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магнитуды 5 к 7 означает не двукратный, а многократный рост энергии: слабое увеличение шкалы скрывает очень большое различие в силе события.
</a:t>
            </a:r>
            <a:endParaRPr lang="en-US" sz="143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сейсмологии; соотношение: рост энергии примерно в 32 раза на 1 единицу магнитуды.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глубина очага влияет на последствия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грунта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грунты усиливают колебания, как пружина, поэтому в низинах и на насыпных участках сейсмический эффект может быть сильнее, чем на твёрдой скале.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очаг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очаг расположен глубоко, колебания могут ощущаться на большой территории, но часть энергии теряется по пути к поверхности. Поэтому разрушения рядом с эпицентром иногда оказываются меньше, чем ожидают.
</a:t>
            </a:r>
            <a:endParaRPr lang="en-US" sz="1084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застройки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одинаковой силе землетрясения ущерб бывает разным. Прочные здания выдерживают тряску лучше, а старые и плохо укреплённые конструкции получают больше повреждений.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очаг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неглубоком очаге энергия быстро достигает поверхности, и толчки становятся особенно резкими. Такие землетрясения чаще ломают стены, дорожное покрытие и мостовые опоры.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землетрясений по магнитуде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шкале видно, что события малой и средней силы встречаются намного чаще, поэтому именно они чаще попадают в сводки наблюдений.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магнитуда, тем реже событие. Но редкие крупные землетрясения несут основную опасность для людей и инфраструктуры.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учебным материалам по сейсмологии и ОБЖ; значения условные, для наглядного сравнения.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землетрясений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в Турции связано со сдвиговым разломом, вдоль которого блоки пород резко сместились в стороны. На карте такие зоны выглядят как длинные линии разломов, где напряжение долго накапливается перед внезапным срывом.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Турция, 2023 год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землетрясение произошло в зоне субдукции у берегов Японии, где одна литосферная плита погружается под другую. Такие районы особенно опасны, потому что разрыв может охватить огромную площадь и вызвать сильные толчки и цунами.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2011 год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в Чили считается самым мощным из зарегистрированных. Оно произошло в зоне столкновения и погружения плит, где земная кора испытывает огромное давление. Этот пример показывает, насколько опасны границы литосферных плит.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Чили, 1960 год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разрушения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зависят не только от силы толчков, но и от условий местности, застройки и близости к очагу.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хуже грунт и слабее здания, тем тяжелее последствия. Сейсмическая опасность определяется сочетанием природных и человеческих факторов.
</a:t>
            </a:r>
            <a:endParaRPr lang="en-US" sz="1412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основам безопасности жизнедеятельности.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о землетрясении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Сейсмографы и сеть станций быстро определяют параметры события и передают данные службам.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1760755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01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89850" y="33375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риск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Сейсмостойкие здания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конструкции лучше выдерживают толчки и уменьшают риск обрушений. Поэтому в сейсмически опасных районах особое значение имеют строительные нормы и контроль качества.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по эвакуации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заранее знают маршрут и порядок действий, они реагируют спокойнее и быстрее. Учебные тренировки уменьшают панику и помогают действовать без лишних ошибок.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Закреплённая мебель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шкафы, полки и техника должны быть надёжно закреплены. Это помогает избежать падения предметов и снижает риск травм во время сильной тряски.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нормы для региона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Японии, Чили и других сейсмичных странах правила строительства учитывают движение плит и возможные землетрясения. Такой подход заранее снижает будущие потери.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землетрясениях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начинаются там, где движутся литосферные плиты и внезапно срываются породы в разломах. Понимание этих процессов помогает лучше защищать людей и строить безопаснее.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2026-05-20T23:24:12Z</dcterms:created>
  <dcterms:modified xsi:type="dcterms:W3CDTF">2026-05-20T23:24:12Z</dcterms:modified>
</cp:coreProperties>
</file>