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Stadtleben — Landleben: два образа жизни и две языковые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деревня: сравнение жизни и немецкой лексики.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место жизни, сопоставлять условия и выражать мнение по-немецки. В центре — повседневные ситуации подростков: школа, досуг, транспорт, услуги и планы на будущее.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Stadtleben und Landleben: тема для сравнения и аргументации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обычно отличается высокой плотностью населения, многоэтажной застройкой и короткими расстояниями между домом, школой, работой и местами отдыха.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по-немецки здесь уместны выражения die belebten Straßen, der öffentliche Nahverkehr, die Einkaufszentren и die Infrastruktur, потому что они точно описывают городскую организацию.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ритм города связан с движением, шумом и пробками; при этом здесь чаще доступны школы, больницы, магазины, спортивные секции и культурные учреждения.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структура, ритм и повседневность
</a:t>
            </a:r>
            <a:endParaRPr lang="en-US" sz="31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Деревня: пространство, природа и более спокойный ритм
</a:t>
            </a:r>
            <a:endParaRPr lang="en-US" sz="2172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Соседская 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населенных пунктах люди чаще знают друг друга лично. Поэтому die Dorfgemeinschaft и взаимопомощь играют заметную роль в повседневном общении.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плотность застройки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стоят дальше друг от друга, а пространство воспринимается свободнее. Это влияет и на приватность, и на более спокойный повседневный ритм жизни.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das Dorf, die Felder, die frische Luft и die Ruhe точно передает связь сельской жизни с открытым ландшафтом, тишиной и естественной средой.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до центра, расписание автобуса и сезонные условия сильнее влияют на учебу, работу и покупки, чем в городе.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транспорта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города и деревни по ключевым признакам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и языковые опоры для сравнения.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выигрывает по выбору услуг и мобильности, а деревня — по пространству, тишине и более низким расходам.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теме урока немецкого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возможности: учеба, работа, сервисы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отражает один город или деревню, а показывает типичное соотношение возможностей для обсуждения на 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обычно сильнее по доступу к ресурсам, поэтому его чаще выбирают для учебы и карьеры.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для учебной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мобильность: как перемещаются жители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движение обеспечивают метро, автобусы, трамваи, велосипеды и пешие маршруты. Для описания подойдут слова der Bus, die Bahn, die Haltestelle и zu Fuß gehen.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чаще нужен личный автомобиль, а расписание автобуса или электрички влияет на весь день. Здесь особенно уместны слова der Stau и umsteigen.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развитие: доступ к школам, курсам и кружкам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легче выбрать школу, профиль и дополнительные занятия. Ученику доступны das Gymnasium, языковые курсы и школьные AG.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развитие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экзаменам особенно важны die Bildungschancen и der Nachhilfeunterricht. В городе чаще есть библиотеки, музеи и спортивные секции для расширения опыта.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решения чаще зависят от расстояния до центра и транспорта. Поэтому выбор профессии и дальнейшего обучения требует более точного планирования.
</a:t>
            </a:r>
            <a:endParaRPr lang="en-US" sz="13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экономика: чем живут город и деревня
</a:t>
            </a:r>
            <a:endParaRPr lang="en-US" sz="2631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выбор профессий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больше вакансий и разнообразнее der Arbeitsplatz. Это связано со сферой услуг, управлением, медиа, технологиями и креативными индустриями.
</a:t>
            </a:r>
            <a:endParaRPr lang="en-US" sz="1144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селе значимы die Landwirtschaft, переработка продукции, ремесло и сезонная занятость. Рынок труда обычно уже и сильнее зависит от местной структуры.
</a:t>
            </a:r>
            <a:endParaRPr lang="en-US" sz="121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образованием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выбор тесно связан с Ausbildung и уровнем подготовки. В городе чаще проще найти стажировки, курсы и первую работу для старта карьеры.
</a:t>
            </a:r>
            <a:endParaRPr lang="en-US" sz="1176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доходах и перспективах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важны Einkommen и устойчивость занятости. В сельской местности возможности могут быть ограниченнее, особенно для молодых специалистов без автомобиля.
</a:t>
            </a:r>
            <a:endParaRPr lang="en-US" sz="11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качество среды: шум, воздух, зелень, пространство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обсуждения можно добавить личный опыт: где легче отдыхать, концентрироваться и чувствовать себя спокойно после учебного дня.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дает больше активности, но создает более высокую экологическую нагрузку; деревня чаще выигрывает по тишине и природной среде.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для сравнения по 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круг общения обычно меньше, зато отношения чаще устойчивы: соседи знают друг друга лично, быстрее замечают проблемы и охотнее помогают.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и общение в городской и сельской среде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контактов больше, но они нередко остаются поверхностными и краткосрочными; здесь легче neue Kontakte knüpfen, однако труднее почувствовать постоянную Gemeinschaft.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die Nachbarschaft в сельской среде связано с доверием и взаимной поддержкой, а в городе чаще подчеркивается die Anonymität и личная дистанция.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место жизни влияет на приватность, ощущение безопасности и скорость включения в новое окружение, особенно для подростков и семей.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место для жизни: логика принятия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факторов, которые обычно учитывают при выборе между городом и деревней; в немецком языке ход рассуждения передают связки zuerst, dann, danach, deshalb, wenn, weil, obwohl.
</a:t>
            </a:r>
            <a:endParaRPr lang="en-US" sz="22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 и бытовой уклад: квартира и частный дом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чаще выбирают квартиру в многоквартирном доме: жилье компактнее, инфраструктура ближе, но приватность ниже, а пространство для семьи и отдыха обычно ограничено.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селе распространен частный дом с садом и участком; он дает больше свободы, но требует большего участия в быту, ремонте, отоплении и уходе за территорией.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и культура: как проводят свободное время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на селе важны Vereine, но в городе выбор шире, а в сельской местности такие объединения сильнее поддерживают местное сообщество.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события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предлагает театры, концерты, кино, музеи и крупные фестивали, поэтому Freizeit здесь чаще связана с насыщенной программой и большим выбором форм досуга.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природа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свободное время нередко проходит на улице: прогулки, велосипедные маршруты и отдых на природе становятся естественной частью повседневности.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досуг чаще спокойнее: домашние праздники, общение с родственниками и местные традиции создают более камерную и устойчивую атмосферу.
</a:t>
            </a:r>
            <a:pPr algn="ctr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досуг
</a:t>
            </a:r>
            <a:endParaRPr lang="en-US" sz="10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двух моделей жизни
</a:t>
            </a:r>
            <a:endParaRPr lang="en-US" sz="261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какие условия жизни и учебы дает каждый тип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выигрывает в доступе к ресурсам и перспективам, а деревня — в тишине и стоимости жизни; выбор зависит от приоритетов человека.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ключевым признакам городской и сельской среды, обобщение для школьного курса немецкого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подросткам и семьям: сравнение приоритетов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старшеклассников выбор среды часто связан не только с комфортом, но и с планами на экзамены, профориентацию и первые шаги к самостоятельности.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для молодых людей особенно значимы учеба, мобильность и круг общения; для семей — устойчивость, безопасность и доступность услуг.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оценка жизненных приоритетов для школьного сравнения, без привязки к конкретному опросу.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в свою очередь, развивают зеленые зоны, велодорожки и nachhaltige Stadtentwicklung, чтобы сочетать мобильность, экологичность и качество повседневной среды.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учеба и цифровые сервисы позволяют получать образование и решать бытовые задачи независимо от места проживания; das Internet и die Digitalisierung меняют привычный ритм жизни.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чаще доступны доставка, электронные госуслуги и Homeoffice, поэтому часть прежних ограничений, связанных с расстоянием, постепенно ослабевает.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изменения: границы между городом и деревней становятся менее жесткими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вызовы: с чем сталкиваются город и деревня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остро ощущаются пробки, шум, дорогой Wohnungsmarkt и перегрузка транспорта; высокая плотность населения усиливает стресс и сокращает личное пространство.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главные трудности связаны с Abwanderung молодежи, сокращением Infrastruktur, закрытием школ и больниц и зависимостью от личного транспорта.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сопоставление: баланс по ключевым критериям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каждая среда сильна в разных аспектах и не может оцениваться только по одному параметру.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 личных целей: город удобнее для активности и ресурсов, деревня — для тишины, пространства и более размеренного темпа.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сопоставление критериев городской и сельской жизни, подготовлено для учебной визуализации.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Stadtleben und Landleben — разные, но равноправные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 предлагают разные, но одинаково значимые модели жизни: одна дает больше возможностей и скорости, другая — больше спокойствия, пространства и природной гармонии.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2026-05-20T20:38:13Z</dcterms:created>
  <dcterms:modified xsi:type="dcterms:W3CDTF">2026-05-20T20:38:13Z</dcterms:modified>
</cp:coreProperties>
</file>