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неорганические вещества в клетке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воды, солей, кислот и газов в структуре и жизнедеятельности клетки.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перспектива изучения неорганических веществ в клетках
</a:t>
            </a:r>
            <a:endParaRPr lang="en-US" sz="3563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состава клетки началось в XIX веке, показав ключевую роль воды и солей для метаболизма. Их присутствие до 80% массы клетки поддерживает гомеостаз и биохимические процессы, основополагая клеточную физиологию.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473"/>
            <a:ext cx="1884300" cy="13727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1450" y="1507473"/>
            <a:ext cx="1884300" cy="13727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75" y="1507473"/>
            <a:ext cx="1884300" cy="137274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700" y="1507473"/>
            <a:ext cx="1884300" cy="13727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неорганических веществ в клетке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360325" y="3534800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большую часть массы клетки, являясь средой для химических реакций и поддержания структурной целостности. Она уникальна своими растворяющими и терморегулирующими свойствами.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клеточного содержимого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511450" y="3534818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обеспечивают электролитный баланс и участвуют в регуляции осмотического давления. Калий, натрий, кальций и магний играют ключевые роли в клеточных функциях.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11450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соли: жизненно необходимые ионы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662575" y="3534818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содержит кислоты, регулирующие pH среды. Например, соляная кислота активирует ферменты, а угольная кислота поддерживает кислотно-щелочной баланс.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62575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кислоты и буферы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813700" y="3534818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дыхания и производства энергии, углекислый газ — продукт метаболизма и регулятор кислотности, особенно важен для фотосинтеза у растений.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813700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— участники обменных процессов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ключевой компонент всех клеток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от 60% до 98% массы клетки, обеспечивая основу для внутриклеточных реакций и поддержания структуры. Водный баланс варьируется в зависимости от типа организма.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содержание воды в клетках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теплоёмкость и энергия парообразования воды защищают клетки от температурных колебаний, обеспечивая устойчивость и жизнеспособность.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и защитные свойства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выступает универсальным растворителем, участвует в гидролизе и синтезе, обеспечивает обмен веществ и поддерживает пластичность клеточных мембран.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функции воды в биохимии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содержании воды связаны с особенностями строения и условиями жизни организмов, например, с наличием вакуолей у растений.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отражает адаптацию клеток к среде и обеспечивает оптимальные условия биохимических процессов.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воды в клетках различных организмов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биологических исследований, 2023
</a:t>
            </a:r>
            <a:endParaRPr lang="en-US" sz="11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81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воды: физико-химические характеристики
</a:t>
            </a:r>
            <a:endParaRPr lang="en-US" sz="3681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высокая удельная теплота парообразования помогает клеткам избежать перегрева, а осмотические свойства регулируют обмен воды и ионов.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воды полярны и образуют водородные связи, обеспечивая уникальную структуру и способность растворять многочисленные вещества.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обладает высокой теплоёмкостью, что способствует стабилизации температуры внутри клетки и смягчает последствия температурных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воды в клетке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служит средой для растворения и перемещения веществ, участвует в гидролизе и конденсации, обеспечивая обмен и реакции внутри клетки. Она поддерживает осмотическое давление.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биохимические реакции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стабилизирует структуру макромолекул, регулирует pH и помогает поддерживать баланс ионов, что критично для жизненных функций клетки.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структур и гомеостаза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9720"/>
            <a:ext cx="4839600" cy="2298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минеральные соли, их основные функции и биологическую значимость для клетки.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жизненно необходимы для поддержания клеточных функций и гомеостаза.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клеточной биологии, 2023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минеральные соли и их функции в клетке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критически важен для митоза, формирования костной ткани у животных, а также укрепления клеточных мембран, обеспечивая структурную стабильность.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регулирует нервную передачу, активирует ферменты, участвует в свертывании крови и функционировании вторичных мессенджеров в сигнальных путях.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кальция в клетках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поддерживает электрический потенциал мембран и обеспечивает тургор клетки, контролируя осмотические процессы внутри клетки.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необходим для генерации нервных импульсов, поддержания водно-электролитного баланса и работы натрий-калиевого насоса в клетках.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и натрий: ионный баланс и физиологические функции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Различное распределение ионов создает электрохимические градиенты, критически важные для клеточного метаболизма и передачи сигналов.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Ионный градиент поддерживается мембранными насосами, что обеспечивает устойчивость клеточной среды и функциональную специализацию.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ионов в клетке и межклеточной среде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 клетки, Петров, 2020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81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68600" y="1629091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активирует сотни ферментов, обеспечивая энергетический обмен и синтез нуклеиновых кислот. Он стабилизирует структуру ДНК и РНК, играя ключевую роль в сохранении генетической информации.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409125" y="360000"/>
            <a:ext cx="53769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и его биохимическая роль
</a:t>
            </a:r>
            <a:endParaRPr lang="en-US" sz="3800" dirty="0"/>
          </a:p>
        </p:txBody>
      </p:sp>
      <p:sp>
        <p:nvSpPr>
          <p:cNvPr id="8" name="Text 3"/>
          <p:cNvSpPr txBox="1"/>
          <p:nvPr/>
        </p:nvSpPr>
        <p:spPr>
          <a:xfrm>
            <a:off x="4668600" y="3216300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растениях магний — ядро хлорофилла, необходимое для фотосинтеза. Его дефицит снижает эффективность захвата света и уменьшает рост, что отражается на развитии всего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 микроэлементы в клетке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гемоглобина, обеспечивая транспорт кислорода, и цитохромов — компонентов дыхательной цепи, ответственных за генерацию энергии.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Цинк, медь и марганец выступают как кофакторы более 50 ферментов, участвуя в регуляции обмена веществ и защитных механизмах клеток.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уровня микроэлементов осуществляется через усвоение, хранение и экскрецию, что важно для поддержания биохимического баланса внутри клетки.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микроэлементов нарушает иммунитет, снижает активность ферментов и замедляет клетки рост и деление, что негативно влияет на здоровье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неорганических веществ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Рентгено-флуоресцентный анализ и масс-спектрометрия позволяют определить состав и концентрацию минеральных элементов с высокой точностью и чувствительностью.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Аналитические технологии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и атомно-абсорбционная спектроскопия выявляют локализацию и следовые количества микроэлементов, раскрывая их распределение в клеточных структурах.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и спектроскопические методы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31990"/>
            <a:ext cx="4535700" cy="17942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неорганические кислоты и их функции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ключевые свойства и биологические роли кислот в клеточных процессах.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кислоты обеспечивают жизненно важные функции: пищеварение, поддержание гомеостаза и энергетический обмен клетки.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биохимия, Иванова, 2018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аэробного дыхания, позволяет эффективно окислять органические вещества и получать энергию в форме АТФ.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— конечный продукт обменных процессов, участвует в регулировании кислотно-щелочного баланса и фотосинтезе у растений.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в клетке: кислород и углекислый газ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регулирует поступление и выход воды через клеточную мембрану, поддерживая нормальный объем и тургор клетки.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осмотического равновесия может вызвать плазмолиз или цитолиз, серьёзно повреждая клетки.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Осмотические процессы обеспечивают транспорт питательных веществ и удаление отходов, что критично для клеточного обмена.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осмотического давления влияют на жизнеспособность клетки, способствуют или препятствуют переходу веществ.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осмотических явлений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Регулируемые этапы обмена ионов для поддержания клеточного гомеостаза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транспорта ионов в клетке
</a:t>
            </a:r>
            <a:endParaRPr lang="en-US" sz="3407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кальция вызывает мышечные судороги, снижает свертываемость крови и ухудшает работу нервной системы, приводя к опасным состояниям.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железа вызывает анемию, снижая транспорт кислорода и уменьшая энергетический потенциал клеток, что ухудшает общее состояние организма.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натрий способствует развитию гипертонии и нарушению водно-солевого обмена, повышая риск сердечно-сосудистых заболеваний.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баланса неорганических веществ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обеспечивают фундаментальные процессы клетки, от структуры до обмена веществ, и их изучение углубляет знания в биологии и медицине, способствуя новым открытиям.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неорганических веществ для жизни клетки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2026-05-09T23:18:01Z</dcterms:created>
  <dcterms:modified xsi:type="dcterms:W3CDTF">2026-05-09T23:18:01Z</dcterms:modified>
</cp:coreProperties>
</file>