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 — поэт, писатель и создатель новой русской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изменил русский язык и литературу.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 эпоху больших перемен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жил в начале XIX века, когда Россия переживала войны, реформы и рост новых идей. Его жизнь и книги тесно связаны с этим временем, а герои и темы до сих пор помогают понять историю и людей.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поэта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родился 26 мая 1799 года в Москве в дворянской семье. Его детство прошло в доме, где ценили книги, разговоры и память о прошлом.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поэта, Надежда Осиповна, происходила из рода Ганнибалов. Его прадед, Абрам Ганнибал, был близок к Петру I и оставил заметный след в семейной истории.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в жизни Пушкина сыграла няня Арина Родионовна. Её сказки и рассказы помогли поэту почувствовать красоту народной речи и позже ожили в его произведениях.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для будущего поэта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1811 по 1817 год Пушкин учился в Царскосельском лицее. Здесь он получил широкое образование, много читал и особенно интересовался литературой, историей и языками.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Лицейские годы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Друзья, книги и первые успехи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лицее он познакомился с будущими писателями и государственными деятелями. Именно там Пушкин начал печатать стихи и быстро прославился как необыкновенно талантливый ученик.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и творчества Пушкина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дата связана не только с событиями биографии, но и с новыми произведениями, которые раскрывали талант поэта всё сильнее.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важнее был жизненный этап, тем заметнее становились его творческие открытия. Личная история Пушкина постоянно влияла на его литературу.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биографии А. С. Пушкина: 1799, 1811–1817, 1820, 1824–1826, 1830, 1831, 1837.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6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и ранняя известность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«Вольность» Пушкин размышлял о свободе и ответственности человека. Такие строки сразу выделили его среди молодых поэтов и показали, что он умеет говорить о серьёзном просто и ясно.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 Чаадаеву» поэт обращается к другу и говорит о любви к Отчизне. Стихотворение звучит как призыв думать о будущем страны и не оставаться равнодушным к её судьбе.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«Деревне» Пушкин показывает жизнь простого человека и говорит о несправедливости. Уже в ранних стихах видно его внимание к человеческой боли, достоинству и правде.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ссылка и новые темы в поэзии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1820 году Пушкина отправили на юг России, где он побывал в Кишинёве, Одессе и на Кавказе. Новые места, горы и море расширили его художественный кругозор.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там появились романтические поэмы «Кавказский пленник», «Бахчисарайский фонтан» и «Цыганы». В них особенно заметны сильные чувства, мечта о свободе и образ одинокого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Михайловское: время уединения и больших произведений
</a:t>
            </a:r>
            <a:endParaRPr lang="en-US" sz="2258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 год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оказался в Михайловском под надзором властей. Сначала это было тяжёлое время одиночества и ограничений, но именно здесь он смог сосредоточиться на чтении и работе.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крупных произведений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Михайловском Пушкин работал над «Евгением Онегиным» и трагедией «Борис Годунов». Здесь же он написал множество лирических стихотворений.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много гулял, размышлял и общался с Ариной Родионовной. Разговоры с няней напоминали ему о народной речи, сказках и семейных воспоминаниях.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1826 год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ссылки поэт уехал из Михайловского уже зрелым мастером. Этот период стал одним из самых плодотворных в его жизни и творчестве.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в творчестве Пушкина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одинаково свободно писал для детей и взрослых, для сцены и для чтения. Это сделало его творчество особенно разнообразным.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наследии поэта нет одного главного жанра: он одинаково силён в лирике, прозе, драме и сказке.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основных произведений А. С. Пушкина и их жанровой принадлежности.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— главное произведение Пушкина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 стихах создавался долго: с 1823 по 1831 год. Пушкин показал в нём не только судьбы героев, но и целую эпоху с её обычаями, воспитанием и правилами поведения.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— Онегин, Татьяна Ларина и Владимир Ленский. Их отношения помогают увидеть, как непросто сделать правильный выбор в любви, дружбе и жизни.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называют энциклопедией русской жизни XIX века, потому что в нём много точных наблюдений о дворянском быте, людях, характере общества и нравственных ценностях.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Пушкина и их народные корни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опирался на народные сюжеты, но превращал их в настоящую литературу: его сказки звучат легко, живо и образно, поэтому их интересно слушать и читать даже сегодня.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«Сказке о царе Салтане», «Сказке о рыбаке и рыбке» и «Сказке о мёртвой царевне» соединяются юмор, мудрость, ритм и понятные уроки о добре, жадности и справедливости.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рождались произведения Пушкина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создания произведений поэта: от детских впечатлений и чтения до жизненного опыта и выбора жанра.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эту эпоху Пушкин сблизил книжную речь с живой разговорной.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стиль сделал русский язык проще, точнее и выразительнее для читателя.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русского литературного языка; творчество А. С. Пушкина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Пушкина: год, жанр, тема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несколько самых известных произведений Пушкина и их основные темы.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одинаково уверенно работал в разных жанрах, но почти всегда обращался к свободе, истории и нравственному выбору.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С. Пушкина; литературоведческие справочники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поэта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1831 году Пушкин женился на Наталье Николаевне Гончаровой и продолжил активно писать, несмотря на растущие бытовые и денежные трудности.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1836 году он начал издавать журнал «Современник», чтобы печатать новые произведения и поддерживать современную литературу и общественную мысль.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семьи поэта усиливались слухи и конфликты, поэтому последние годы стали для него одновременно временем больших замыслов и тяжёлых переживаний.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на Чёрной речке и смерть Пушкина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событий, приведших к дуэли 27 января 1837 года и смерти поэта 29 января 1837 года.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Михайловское: место, где слышно дыхание поэзии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усадьбе Михайловское сохраняют атмосферу, в которой Пушкин работал и размышлял в годы ссылки. Здесь школьники и взрослые видят дом, парк и дорожки, по которым поэт мог ходить во время долгих прогулок.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которые узнают в любом городе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Пушкину стоят в Москве, Санкт-Петербурге и многих других городах страны. Они напоминают, что его имя стало частью городского пространства, а не только страниц учебника.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июня — день, когда читают вслух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Пушкинский день России и День русского языка проходят чтения, экскурсии и школьные встречи. В этот день особенно заметно, что Пушкин остаётся живой частью культуры, а не только исторической фигурой.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сегодня приходят за памятью о Пушкине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Пушкина читают и сегодня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остаются в школьной программе и часто звучат на сцене, поэтому новые поколения открывают Пушкина не только на уроках, но и в театре.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понятнее язык и важнее темы, тем дольше произведения остаются нужными читателю.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презентации; обобщение литературного материала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Пушкине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писал очень быстро и особенно много успел в Болдинскую осень 1830 года, когда создал «Повести Белкина», «Маленькие трагедии» и множество стихотворений.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свободно владел французским языком, интересовался европейской литературой и при этом внимательно слушал живую русскую речь, которую потом использовал в своих текстах.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любил историю, фехтование и рассказы о прошлом, поэтому в его произведениях так часто встречаются исторические события, сильные характеры и точные детали.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его строки и образы пришли из сказок, песен, пословиц и народных разговоров, поэтому они звучат просто, запоминаются легко и остаются близкими читателю.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— основа русской 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соединил народную речь, историю и сильные чувства, поэтому его книги помогают понимать литературу, развивают язык и учат ценить честь, добро и дружбу.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2026-05-22T13:42:09Z</dcterms:created>
  <dcterms:modified xsi:type="dcterms:W3CDTF">2026-05-22T13:42:09Z</dcterms:modified>
</cp:coreProperties>
</file>