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вспомогательной окружности в задачах по 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Превращаем сложный чертёж в понятную задачу про окружность.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особенно полезен в 9 классе, когда в задаче не видно окружности сразу, но есть равные углы, касательные, параллельные прямые или равные отрезки. Он помогает увидеть скрытую связь и сократить доказательство.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геометрия становится круговой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923" y="2293800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0723" y="2293800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2798" y="2293800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3479" y="2335470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34423" y="2293800"/>
            <a:ext cx="424462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 которым стоит искать вспомогательную окружность
</a:t>
            </a:r>
            <a:endParaRPr lang="en-US" sz="2744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рисунке встречаются одинаковые углы, стоит проверить, нельзя ли связать их одной окружностью. Тогда появляются вписанные углы, а вместе с ними — удобные равенства дуг и хорд.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углы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двух углов 180° часто подсказывает, что четыре точки могут лежать на одной окружности. Это один из самых надёжных сигналов для перехода к круговой модели.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перпендикулярные прямые
</a:t>
            </a:r>
            <a:endParaRPr lang="en-US" sz="161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и перпендикулярность помогают заметить равные или смежные углы. Из них нередко строится вписанный четырёхугольник, который сразу упрощает дальнейшие вычисления и доказательства.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даны равные стороны, хорды или расстояния, вспомогательная окружность часто позволяет перевести их в равные дуги и углы, а затем завершить решение.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фигуры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элементы почти всегда дают пары равных углов или равных дуг. Это делает окружность удобным способом объединить части фигуры в одну логичную конфигурацию.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вспомогательная окружность на чертеже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одной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часто строят так, чтобы через неё проходили нужные точки фигуры. Тогда сразу видно, какие углы опираются на одну и ту же дугу и могут быть связаны между собой.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дуги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дуги помогают понять, какие отрезки или углы соответствуют одной окружности. Это особенно удобно, когда нужно сравнить элементы, которые в исходной фигуре не выглядят связанными.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вершины которых лежат на окружности, становятся главным инструментом решения. Именно они позволяют быстро перейти от рисунка к вычислению и найти нужные равенства.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конфигурация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Вспомогательная окружность объединяет отдельные элементы задачи в одну схему. Благодаря этому сложная планиметрическая ситуация выглядит более упорядоченной и легче поддаётся доказательству.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применения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решения: от анализа условия к ответу через свойства окружности.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окружности, которые используются в решениях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показывает величину дуги, на которую он опирается. Это помогает сразу связывать угол на чертеже с частью окружности и переходить к точным вычислениям без лишних шагов.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302358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равен половине дуги, на которую он опирается. Поэтому даже один известный угол часто позволяет найти второй, а затем восстановить всю нужную часть фигуры.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82633" y="382939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хорды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хорды стягивают равные дуги, а значит, и равные вписанные углы. Это свойство особенно полезно, когда нужно доказать равенство двух частей рисунка.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хорде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Перпендикуляр, опущенный из центра к хорде, делит её пополам. Такое свойство удобно в задачах на вычисление длин, когда нужно найти середину отрезка или сравнить его части.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302358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 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 точку касания, перпендикулярен касательной. Этот факт помогает быстро находить прямые углы и связывать касательную с остальной геометрией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окружности и их роль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каждое свойство помогает перейти от рисунка к решению.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приёмы сводятся к сравнению углов, дуг и хорд, поэтому важно быстро узнавать нужное свойство.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окружности и их стандартные применения в школьной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треугольниках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нужно найти угол, используя вписанный или центральный угол. Один известный угол помогает выразить другой, а затем восстановить недостающие элементы треугольника или четырёхугольника.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хорд и отрезков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равные хорды, диаметр или положение центра, можно вычислить длины отрезков. Такие задачи часто решаются через сравнение частей окружности и свойств перпендикуляра.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и радиусы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требуется восстановить дугу или радиус по данному углу. Тогда удобно сначала определить центральный угол, а уже потом использовать связь между углом и дугой.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четырёхугольника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примерах ответ получается через вписанный четырёхугольник и сумму его противоположных углов. Это позволяет перейти от рисунка к простому числовому вычислению.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вычисления чаще всего встречаются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 там, где нужно быстро увидеть связь между элементами чертежа, а не только выполнить вычисления.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заданий связана с доказательствами и углами, значит, метод прежде всего развивает геометрическое мышление.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типов задач по теме, заданное в структуре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встречаются чаще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Используем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задача становится проще: вписанные углы, дуги и хорды дают нужные равенства, и остаётся аккуратно довести вычисление или доказательство до конца.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Замечаем 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пары углов, которые уже равны по условию или следуют из параллельности, симметрии или перпендикулярности. Это первые кандидаты для окружности.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Проверяем вписанность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смотрим, можно ли получить сумму противоположных углов 180°. Если да, четыре точки можно считать лежащими на одной окружности.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исходной фигуры к окружности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установить, что четыре точки лежат на одной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равные и дополнительный углы, после которой можно применять свойства окружности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равенство отрезков и сторон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дуг к сторонам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хорды равны, то равны и соответствующие дуги. Через равные дуги получают равные вписанные углы, а затем — равенство сторон в треугольниках и частях четырёхугольника.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углы к равенству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достаточно установить равенство углов, чтобы доказать подобие или равенство треугольников. После этого становятся очевидными равные отрезки, например медианы, высоты или расстояния до центра окружности.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Середины и 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симметрию вспомогательная окружность помогает найти середину отрезка или показать, что две точки равноудалены от одной точки. Это упрощает доказательство без лишних вычислений.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многоугольниках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удобно применять метод в треугольниках и четырёхугольниках, где нужно сравнить стороны, соединяющие вершины с точками на окружности, и быстро перейти от рисунка к строгому доказательству.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чертежа: окружность в треугольнике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 подсказкой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треугольник выглядит привычно, но одна дополнительная окружность меняет всю картину. Она может проходить через две вершины и точку на стороне, связывая отрезки через равные углы и дуги. Тогда нужное соотношение заметно сразу.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углы говорят за 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треугольнике не удаётся напрямую сравнить стороны, зато легко увидеть равные вписанные углы. Вспомогательная окружность превращает эту ситуацию в понятную схему, где через углы находят длину, середину отрезка или равенство частей фигуры.
</a:t>
            </a:r>
            <a:endParaRPr lang="en-US" sz="19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на этапе построения рассуждения, а не при счёте. Это значит, что важно сначала проверить геометрию, а уже потом переходить к вычислениям.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потери связаны с логикой выбора и обоснования, поэтому контроль каждого шага важнее, чем проверка арифметики.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ошибок задана по условиям презентации; дата не указана.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метода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решения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вписанность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действительно ли выбранные точки лежат на одной окружности. Если это не обосновано, дальнейшие выводы о дугах и вписанных углах использовать нельзя.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центральный и вписанный углы: первый равен дуге, второй составляет её половину. Если углы не согласуются с этими правилами, решение нужно пересмотреть.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четырёхугольника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четырёх точек в одном четырёхугольнике проверьте сумму противоположных углов. Она должна быть 180°, иначе признак вписанности не выполнен.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проверка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раз сравните ответ с рисунком: вписанный угол не может быть развёрнутым, а радиус, проведённый к касательной, обязан образовывать прямой угол в точке касания.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16149"/>
            <a:ext cx="6463500" cy="2357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опора для решения задач на окружность: достаточно помнить самые частые связи между углами, дугами и хордами.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эти пять связей, большинство задач сводится к сравнению углов, дуг и хорд без громоздких построений.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окружности из школьной планиметрии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формулам и свойствам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и 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доказать параллельность прямых, удобно показать равенство накрест лежащих или соответственных углов. Вспомогательная окружность часто делает такие углы очевидными через дуги и вписанные углы.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9285" y="3222012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 одной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надо установить, что несколько точек лежат на одной окружности, ищут равные или дополнительные углы. Это самый короткий путь к признаку вписанного четырёхугольника.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 ясное доказательство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заменить длинные выкладки стандартными окружностными фактами. Поэтому решение становится понятнее: каждый шаг связан с чертежом и легко проверяется по свойствам окружности.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 задачах на доказательство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решение движется от наблюдения к строгому выводу. Ошибка на раннем шаге обычно мешает всему дальнейшему рассуждению.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шаг — выбор точек: именно он определяет, появятся ли нужные углы и дуги для дальнейшего доказательства.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5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составлена по алгоритму применения метода вспомогательной окружности.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 по этапам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метода для школьных задач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57881" y="2406651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быстро убрать лишние вычисления и перейти к ключевым отношениям. Это особенно полезно, когда в задаче много отрезков и углов, но нужен один точный вывод.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178961" y="3815862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разных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часто встречаются задачи, где нужно соединить свойства треугольников, четырёхугольников и окружности. Вспомогательная окружность делает такую связь наглядной и логичной.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6000043" y="5225074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проверочным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этого метода часто встречаются в контрольных, самостоятельных и олимпиадных заданиях. Он тренирует умение замечать скрытую структуру чертежа и строить доказательство без лишних действий.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Метод, который делает решение понятнее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Вспомогательная окружность переводит сложную геометрию в ясную систему углов, дуг и хорд. Благодаря этому задачи на вычисление и доказательство решаются короче, нагляднее и увереннее.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2026-06-03T10:13:20Z</dcterms:created>
  <dcterms:modified xsi:type="dcterms:W3CDTF">2026-06-03T10:13:20Z</dcterms:modified>
</cp:coreProperties>
</file>