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jpe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597" y="0"/>
            <a:ext cx="427285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микроскопов до современной биологии: как была открыта клетка?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клетки и клеточная теория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клетка стала ключом к биологии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растения, животных, грибы и микробы в единую систему живого. Именно её изучение открыло биологии путь к пониманию строения организмов, наследственности, развития тканей и причин многих заболеваний.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микроскопы и рождение клеточных исследований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составных микроскопов позволило рассматривать объекты, ранее недоступные глазу, и сделало возможным изучение тонкой структуры живых организмов.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Исследуя тонкий срез пробки, Гук увидел ячейки и ввёл термин «клетка», положив начало микроскопическому описанию тканей.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 — Роберт Гук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Левенгук впервые наблюдал бактерии, простейших, сперматозоиды и клетки крови, доказав существование богатого микромира.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1670-е — Антони ван Левенгук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392" y="-28725"/>
            <a:ext cx="4148616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и открытие клеток в пробке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под микроскопом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Гук рассмотрел пробку и увидел множество одинаковых пустот, разделённых стенками. Их регулярность напомнила ему монастырские кельи, поэтому он выбрал слово «клетка».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было открыто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Гук описал не живую клетку в современном понимании, а клеточные стенки растительной ткани. Тем не менее его работа стала отправной точкой для всей клеточной биологии.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Micrographia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1665 году Гук опубликовал Micrographia — труд с подробными рисунками микроскопических объектов. Эти изображения стали классическими и показали, насколько новый прибор расширяет границы науки.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224" y="1633100"/>
            <a:ext cx="2798052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и открытие мира микроорганизмов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первым наблюдал одноклеточных организмов в капле воды, а также микроскопические объекты в зубном налёте и крови. Так было доказано существование скрытого мира живых существ.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микромир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Левенгук изготавливал простые, но очень качественные линзы и добивался увеличения примерно в 200–300 раз. Это позволило увидеть объекты, недоступные более ранним микроскопам.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линзы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Левенгука стало ясно, что живой мир намного разнообразнее, чем казалось раньше. Исследование микроскопических форм жизни превратилось в самостоятельное направление биологии.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открытия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Левенгука в Лондонское королевское общество превратили личные наблюдения в признанные научные факты. Его работы стали основой микробиологии и микроскопической анатомии.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признание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клеточной теории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открытие расширяло представление о клетке: сначала как о структуре, затем как о единице строения и, наконец, как о происхождении новых клеток.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последовательное накопление знаний, которое привело к целостной клеточной теории и отказу от прежних представлений о живом.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 истории цитологии: Гук (1665), Левенгук (1670-е), Броун (1831), Шлейден (1838), Шванн (1839), Вирхов (1855).
</a:t>
            </a:r>
            <a:endParaRPr lang="en-US" sz="11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Маттиас Шлейден и клеточное строение растений
</a:t>
            </a:r>
            <a:endParaRPr lang="en-US" sz="2652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1838 году Шлейден показал, что ткани растений состоят из клеток. Это был важный шаг от отдельных наблюдений к общему биологическому выводу.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 клеточные системы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Шлейдена стали основой первых обобщений о клеточном строении живых организмов. Именно на материале растений клетка была признана основной единицей организации.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теории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обратил внимание на ядро как на важную часть клетки, связанную с её развитием. Тем самым он связал микроскопические детали со стадиями формирования растительных тканей.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04" y="1059725"/>
            <a:ext cx="3288091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Теодор Шванн и единство растительного и животного мира
</a:t>
            </a:r>
            <a:endParaRPr lang="en-US" sz="2215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1839 году Шванн распространил клеточный принцип на животных. Он доказал, что животные ткани тоже построены из клеток и подчиняются общим закономерностям.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для животных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Сопоставив растения и животных, Шванн показал их сходство на клеточном уровне. Это укрепило представление о едином плане организации всего живого мира.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план строения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 Шванна клеточная теория перестала быть только ботаническим обобщением. Она превратилась в универсальную идею, объясняющую строение разных организмов.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биологическая концепция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Основатели клеточной теории и их вклад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последовательно складывалась клеточная теория и кто внёс в неё решающий вклад.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учёные поэтапно дополнили друг друга: от наблюдения клетки к признанию её универсальности и принципа клеточного происхождения.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клеточной теории; ключевые открытия XVII–XIX веков.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224" y="1633100"/>
            <a:ext cx="2798052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Рудольф Вирхов и принцип клеточного происхождения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Вирхова опроверг представления о самопроизвольном возникновении живых структур. Теперь рост и обновление тканей объяснялись только делением уже существующих клеток.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самозарождения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1855 году Вирхов сформулировал принцип omnis cellula e cellula — каждая клетка происходит только из другой клетки. Эта мысль стала ключевой для всей биологии.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деление клеток рассматривается как основной способ образования новых клеточных поколений. Принцип Вирхова остаётся фундаментом цитологии и клеточной биологии.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смысл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клеточного происхождения помогла понять заживление ран, обновление тканей и развитие опухолей. Она стала основой современного взгляда на рост и патологию организма.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медицины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клеточной теории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наблюдений и научных обобщений в XVII–XIX веках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живой организм, от бактерии до человека, состоит из одной или многих клеток. Именно клеточный уровень объединяет всё разнообразие живого мира в общую биологическую систему.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клеточны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обеспечивает рост, восстановление тканей и размножение. Наследственная информация передаётся от клетки к клетке, благодаря чему сохраняются признаки организма и вида.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возникают из старых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разных организмов отличаются формой и размерами, но имеют сходный план организации и основные химические процессы. Это показывает родство живых систем на фундаментальном уровне.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выполняет все главные функции организма: обмен веществ, рост, дыхание, синтез веществ, раздражимость и размножение. Поэтому она рассматривается как структурная и функциональная единица жизни.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 многоклеточные организмы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совмещают все жизненные функции в одной клетке, тогда как у многоклеточных клетки разделяют обязанности и образуют ткани и органы.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число клеток, тем сильнее специализация. Но в обоих случаях именно клетка остаётся базовой единицей жизни.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392" y="-28725"/>
            <a:ext cx="4148616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под микроскопом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компоненты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клеток можно различить мембрану, цитоплазму и ядро. Эти структуры обеспечивают границы клетки, внутреннюю среду и хранение наследственной информации.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различия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клеточный план у всех эукариот и одновременно отражает приспособленность клеток к разным условиям жизни и типам обмена веществ.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дополнительно заметны клеточная стенка и хлоропласты. Стенка придаёт прочность, а хлоропласты обеспечивают фотосинтез, поэтому растительные клетки имеют более жёсткий контур.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клеточная стенка и хлоропласты отсутствуют, зато мембрана остаётся гибкой. Это связано с подвижностью клеток и разнообразием их функций в тканях организма.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 клеточной теории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стало ясно, что поведение клетки определяется ДНК, хромосомами и точным распределением генетического материала при делении. Это связало клеточную теорию с генетикой.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аппарат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митоза и мейоза показало, как образуются новые клетки, сохраняется наследственная информация и формируются половые клетки. Так объясняются рост, развитие и размножение организмов.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 развитие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открыла мембраны, рибосомы, митохондрии и другие тонкие структуры, недоступные световому микроскопу. Клетка предстала как сложно организованная система.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Ультраструктура клетки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рассматривает клетку как систему обмена веществ, энергии и информации. В центре внимания находятся не только её строение, но и молекулярные механизмы работы.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система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позволили увидеть разные типы микроскопов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метод не заменял предыдущий, а уточнял картину: от общих контуров клетки к тонкой организации мембран и наблюдению процессов в живых системах.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микроскопии последовательно расширяло границы видимого и сделало возможным современное изучение клетки на разных уровнях.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микроскопии и клеточной биологии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клеточной теории для медицины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о клетке как единице строения позволяет анализировать кровь, ткани и биоптаты, выявляя признаки воспаления, анемии, опухолей и других патологических процессов на ранних стадиях.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и гистология опираются на изучение клеток под микроскопом. Такой подход позволяет понять, как устроены ткани, чем вызваны их повреждения и как они восстанавливаются.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тканей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клеток, клеточные модели и инженерные методы помогают проверять лекарства, изучать механизмы опухолевого роста и подбирать более точные способы терапии и профилактики.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лечения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помогает связывать болезни с изменениями в ДНК, хромосомах и делении клеток. Это важно для генетической диагностики, консультаций и оценки риска наследования.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нарушения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00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и их научные последствия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отдельные открытия шаг за шагом превратили микроскопические наблюдения в целостную научную теорию.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открытий показывает переход от описания формы к пониманию функций, деления и внутренней организации клетки.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цитологии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исследований клетки
</a:t>
            </a:r>
            <a:endParaRPr lang="en-US" sz="2671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стволовых клеток помогает понять, как организм восстанавливает ткани и как можно управлять дифференцировкой клеток в медицине и биотехнологии.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тканей, клеточная инженерия и геномное редактирование показывают, что знания о клетке становятся практическим инструментом современной науки и медицины.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и редактирование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клеточном уровне изучают мутации, нарушения деления и межклеточные сигналы, которые лежат в основе опухолей и некоторых наследственных заболеваний.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и наследственность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программируемой гибели клеток и клеточного старения объясняют, как организм удаляет повреждённые клетки и почему с возрастом меняются функции тканей.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и старение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первых микроскопов до современной биологии показал, что клетка объединяет всё живое. Именно клеточная теория дала науке единое объяснение строения, развития, наследственности и болезней организмов.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общий язык живого мира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2026-06-01T14:08:08Z</dcterms:created>
  <dcterms:modified xsi:type="dcterms:W3CDTF">2026-06-01T14:08:08Z</dcterms:modified>
</cp:coreProperties>
</file>