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501700"/>
            <a:ext cx="894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организмов: типы и роль модификационной изменчивости
</a:t>
            </a:r>
            <a:endParaRPr lang="en-US" sz="3911" dirty="0"/>
          </a:p>
        </p:txBody>
      </p:sp>
      <p:sp>
        <p:nvSpPr>
          <p:cNvPr id="5" name="Text 1"/>
          <p:cNvSpPr txBox="1"/>
          <p:nvPr/>
        </p:nvSpPr>
        <p:spPr>
          <a:xfrm>
            <a:off x="222004" y="3828475"/>
            <a:ext cx="3849900" cy="107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меняет признаки живых организмов и почему это важно?
</a:t>
            </a:r>
            <a:endParaRPr lang="en-US" sz="1222" dirty="0"/>
          </a:p>
        </p:txBody>
      </p:sp>
      <p:sp>
        <p:nvSpPr>
          <p:cNvPr id="6" name="Text 2"/>
          <p:cNvSpPr txBox="1"/>
          <p:nvPr/>
        </p:nvSpPr>
        <p:spPr>
          <a:xfrm>
            <a:off x="90004" y="180125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изменчивость в школьной биологии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объясняет различия между особями и помогает понять, как один организм по-разному проявляет признаки в разных условиях. Эта тема связывает наследственность, генотип, фенотип и практику селекции, медицины, экологии и сельского хозяйства.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изменчивости и её место в живой природе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 — это способность организмов различаться между собой и по-разному проявлять признаки в зависимости от внутренних и внешних условий. Без неё невозможны разнообразие и приспособление к среде.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уровни проявления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затрагивает морфологические, физиологические и поведенческие признаки. Одни различия заметны внешне, другие связаны с работой органов, обменом веществ или реакцией на раздражители.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между особями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наблюдаются между особями одного вида, между популяциями и даже у одного организма на разных этапах жизни. Это делает живую природу динамичной и неоднородной.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отбора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изменчивость создаёт материал, на котором действует естественный отбор. Если бы признаки были одинаковыми и неизменными, приспособление и эволюция были бы невозможны.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условиями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Проявление многих признаков зависит от температуры, питания, света, влаги и других факторов. Поэтому организм не просто наследует признаки, но и реагирует на окружающую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изменчивости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модификационная, мутационная и комбинативная изменчивость по происхождению, наследованию и значению.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связана со средой и обычно не наследуется, а мутационная и комбинативная создают наследственное 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общей биологии; обобщение по теме изменчивости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изменчивость: определение и особенности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возникает под влиянием условий среды и не связана с изменением последовательности ДНК. Один и тот же генотип может проявляться по-разному.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такой изменчивости затрагивается только фенотип — внешние и функциональные проявления признака. Наследственный материал при этом остаётся неизменным.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признаки возвращаются к исходному состоянию, если условия среды становятся прежними. Поэтому такие изменения называют временными и обратимыми.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помогают организму быстрее реагировать на изменения среды и повышают шансы на выживание. Это особенно заметно при изменении температуры, освещённости, влажности или нагрузки.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модификационной изменчивости у растений и животных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764175" y="126837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и тех же растений форма и размер листьев могут изменяться в зависимости от освещённости, влажности и условий роста. В тени листья нередко становятся крупнее и тоньше.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5764175" y="1971963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 наземные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водных растений листья часто отличаются большей площадью и более тонкой пластинкой, чем у наземных форм. Это связано с особенностями среды обитания и доступом к воде.
</a:t>
            </a:r>
            <a:endParaRPr lang="en-US" sz="986" dirty="0"/>
          </a:p>
        </p:txBody>
      </p:sp>
      <p:sp>
        <p:nvSpPr>
          <p:cNvPr id="13" name="Text 4"/>
          <p:cNvSpPr txBox="1"/>
          <p:nvPr/>
        </p:nvSpPr>
        <p:spPr>
          <a:xfrm>
            <a:off x="5764175" y="2675555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ультрафиолет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загар появляется под действием ультрафиолетового излучения. Это защитная реакция кожи, которая изменяет внешний вид, но не затрагивает наследственный материал.
</a:t>
            </a:r>
            <a:endParaRPr lang="en-US" sz="999" dirty="0"/>
          </a:p>
        </p:txBody>
      </p:sp>
      <p:sp>
        <p:nvSpPr>
          <p:cNvPr id="14" name="Text 5"/>
          <p:cNvSpPr txBox="1"/>
          <p:nvPr/>
        </p:nvSpPr>
        <p:spPr>
          <a:xfrm>
            <a:off x="5764175" y="3379161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регулярных тренировках у человека увеличиваются сила, выносливость и объём мышц. Такие изменения являются результатом работы организма в новых условиях.
</a:t>
            </a:r>
            <a:endParaRPr lang="en-US" sz="1075" dirty="0"/>
          </a:p>
        </p:txBody>
      </p:sp>
      <p:sp>
        <p:nvSpPr>
          <p:cNvPr id="15" name="Text 6"/>
          <p:cNvSpPr txBox="1"/>
          <p:nvPr/>
        </p:nvSpPr>
        <p:spPr>
          <a:xfrm>
            <a:off x="5764175" y="4082764"/>
            <a:ext cx="3125400" cy="6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животных зимой шерсть становится гуще и теплее, а окраска может меняться по сезонам. Это помогает лучше сохранять тепло и маскироваться в среде.
</a:t>
            </a:r>
            <a:endParaRPr lang="en-US" sz="108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714" y="2128317"/>
            <a:ext cx="218400" cy="24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57826"/>
            <a:ext cx="238229" cy="19058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признаки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скорость обмена веществ, рост и развитие. В холоде или жаре один и тот же признак может проявляться слабее или сильнее, если организм способен реагировать в пределах нормы реакции.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определяет интенсивность фотосинтеза у растений и может изменять размеры, форму и окраску органов. Недостаток или избыток освещения заметно меняет внешний вид и жизнедеятельность.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Влажность, солёность и состав воды влияют на поступление веществ в клетки и на водный баланс. При иных условиях меняются размеры листьев, темпы роста и общая устойчивость организма.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определяет, сколько энергии и строительного материала получает организм. От него зависят масса тела, темпы роста, работоспособность и успешность формирования многих признаков.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и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нагрузка, а также давление среды вызывают перестройку работы органов и тканей. Такие факторы особенно хорошо заметны в изменении мышечной системы и выносливости.
</a:t>
            </a:r>
            <a:endParaRPr lang="en-US" sz="9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модификационная изменчивость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фактор среды приводит к изменению фенотипа без перестройки генотипа.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реакции: пределы изменения признаков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 — это диапазон изменений признака, который возможен у одного и того же генотипа в разных условиях среды. Она показывает пределы фенотипической изменчивости.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признакам с заметной нормой реакции относят массу тела, рост растений, размер листьев и урожайность. Эти показатели особенно чувствительны к питанию, свету, влаге и другим условиям.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ширина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признаков норма реакции узкая, у других — широкая. Это означает, что одни признаки почти не меняются, а другие заметно зависят от условий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наследуется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Наследуется не готовый внешний облик, а способность организма изменять признак в определённых пределах. Поэтому среда действует не произвольно, а внутри генетически заданных границ.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и узкая норма реакции у разных признаков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наибольшую изменчивость демонстрируют признаки, связанные с ростом и продуктивностью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признаки обычно сильнее зависят от среды, тогда как качественные признаки, как правило, изменяются мало.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учебной теме «Норма реакции»; значения отражают относительную ширину нормы реакции
</a:t>
            </a:r>
            <a:endParaRPr lang="en-US" sz="7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модификационной изменчивости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воздействии среды сходные изменения возникают у многих особей одновременно. Поэтому модификации обычно можно наблюдать у всей группы, а не только у единичных организмов.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Направленность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признака связано с конкретным фактором среды: светом, температурой, влажностью, питанием. Организм реагирует не случайно, а в определённом направлении, соответствующем условиям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проявляется плавно: значения признака переходят друг в друга без резких скачков. Это особенно заметно у количественных признаков, которые меняются постепенно.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Приспособительный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повышают шансы организма выжить в данных условиях. Они помогают экономить ресурсы, сохранять работоспособность и лучше использовать возможности среды без перестройки наследственного материала.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 модификаций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условия возвращаются к прежним, признак часто принимает исходное состояние. Поэтому модификации обычно не закрепляются в потомстве и не равны наследственным мутациям.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модификационная изменчивость отличается от наследственной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затрагивает только фенотип: внешний вид, размеры, интенсивность развития или работу органов. Наследственная изменчивость связана с генотипом и меняет саму основу передачи признаков.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Модификации вызываются условиями среды и действуют на уже имеющийся генотип. Наследственные изменения появляются из-за мутаций или новых сочетаний генов, формируя иной вариант наследственного материала.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 модификации обычно не переходят к потомкам, потому что ДНК не перестраивается. Наследственные изменения, напротив, сохраняются в поколениях и могут распространяться в популяции.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помогает организму быстро приспособиться к текущим условиям. Наследственная изменчивость создаёт устойчивое разнообразие, которое служит материалом для отбора и эволюции.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модификационной и мутационной изменчивости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различие между временной реакцией организма на среду и стойким наследственным изменением.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отражает пластичность фенотипа, а мутационная — появление новых наследственных вариантов, значимых для эволюции.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 материалам школьного курса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Адаптивное значение модификаций в природе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Альпийские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низкорослость и прижатая к почве форма уменьшают повреждение ветром и помогают сохранять тепло. Один и тот же вид формирует более устойчивый облик в суровой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Сезонное утолщение шерсти снижает теплопотери и защищает организм от холода. Такое изменение не требует перестройки генов, но заметно повышает выживаемость в зимний период.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регулярной физической нагрузке улучшаются выносливость, сила и координация движений. Эти изменения показывают, как условия жизни могут усиливать проявление полезных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характер фенотипических изменений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модификационной изменчивости большинство особей оказывается близко к среднему значению признака. Именно такие варианты встречаются чаще всего, потому что условия среды действуют на них примерно одинаково.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Плавность распределения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вариантами признака остаются постепенными, без резких разрывов. Это подтверждает, что модификации формируются как непрерывный ответ на условия среды, а не как внезапные наследственные скачки.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крайности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малые или слишком большие значения признака появляются реже. Они связаны с менее типичными сочетаниями внешних факторов или с особенностями индивидуальной реакции организма.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Вариационный ряд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расположить все значения признака по возрастанию или убыванию, получится вариационный ряд. Он показывает, что изменения распределяются не хаотично, а по определённой закономерности.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Вариационный ряд признака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распределение значений признака в популяции на примере длины листьев. Видно, как меняется частота отдельных вариантов.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значений сосредоточено около среднего уровня, а крайние варианты встречаются редко. Это типичная картина статистически упорядоченной модификационной изменчивости.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иллюстративный пример распределения значений признака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31521"/>
            <a:ext cx="194700" cy="15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6786" y="1706502"/>
            <a:ext cx="180075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73676"/>
            <a:ext cx="194700" cy="194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73676"/>
            <a:ext cx="194700" cy="194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модификационной изменчивости для человека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вызывают функциональные изменения в мышцах, сердце и дыхательной системе. Они повышают работоспособность, но остаются в пределах нормы реакции организма и зависят от режима нагрузок.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Закаливание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привыкание к холоду улучшает терморегуляцию и устойчивость к неблагоприятным условиям. Такой эффект показывает, что организм может временно менять свои свойства без наследственной перестройки.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учитывают свет, влажность, температуру и состав почвы, чтобы получить лучший урожай. Знание модификационной изменчивости помогает управлять условиями выращивания растений без ошибок в оценке сорта.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нормы реакции позволяет отличать временные изменения от устойчивых наследственных особенностей. Это важно для медицины, когда нужно правильно интерпретировать влияние среды на организм человека.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влияет на массу тела, развитие и общее состояние здоровья. В школьной биологии это служит наглядным примером того, как среда определяет выраженность признака.
</a:t>
            </a:r>
            <a:endParaRPr lang="en-US" sz="9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ограничивает проявление признака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наследственность задаёт пределы, а среда определяет конкретный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изучения изменчивости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изменчивости помогает различать признаки, которые передаются по наследству, и признаки, зависящие от условий среды. Это делает объяснение наследственности более точным и наглядным.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приспособлений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почему особи одного вида могут заметно различаться между собой. Такие различия связаны с адаптацией к конкретным местообитаниям и условиям существования.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выращивание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знание изменчивости позволяет подбирать освещение, питание, влажность и температуру для получения более сильных и продуктивных организмов. Особенно важна оценка нормы реакции.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это помогает учитывать влияние среды на здоровье человека, а в экологии — объяснять, как виды приспосабливаются к разным условиям и почему их признаки меняются.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живую природу разнообразной и динамичной. Модификационные изменения помогают организму быстро реагировать на среду, а наследственные создают материал для отбора, эволюции и селекции.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основа разнообразия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2026-06-01T20:43:20Z</dcterms:created>
  <dcterms:modified xsi:type="dcterms:W3CDTF">2026-06-01T20:43:20Z</dcterms:modified>
</cp:coreProperties>
</file>