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произведения, частного и композиции функций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правила, которые раскрывают сложные производные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891" y="421600"/>
            <a:ext cx="3785118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специальных правил не обойтись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производных помогают только для простых функций. Когда выражение состоит из произведения, дроби или вложенных скобок, нужны отдельные правила. Именно они позволяют уверенно исследовать функции, строить касательные и решать прикладные задачи.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произведения: формула и условия применения
</a:t>
            </a:r>
            <a:endParaRPr lang="en-US" sz="2067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y=f(x)g(x), то производная равна f′(x)g(x)+f(x)g′(x). Формула показывает, что меняются оба множителя, поэтому нельзя заменять её произведением производных.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случаи: y=x^2sin x, y=(x+1) (x^3-2), y=e^x·ln x. В каждом примере сначала находят производную одного множителя, затем другого и складывают полученные вклады.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используют тогда, когда обе функции зависят от x. Оно подходит для выражений с многочленами, тригонометрическими, показательными и логарифмическими функциями, если они перемножаются между собой.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правила произведения на примере площади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699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как 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S=a·b меняется уже при изменении одной стороны. Если обе стороны зависят от x, то площадь реагирует на каждое изменение отдельно, а затем эти эффекты суммируются.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95181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вклада в 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вклад связан с тем, как меняется a(x), второй — с изменением b(x). Поэтому в производной появляются два слагаемых: a′b и ab′, а не одно произведение производных.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0676" y="1394752"/>
            <a:ext cx="1683167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 прямоугольником помогает увидеть, что правило произведения описывает не абстрактную формулу, а реальное сложение двух независимых причин изменения величины.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исходной функции и её производной при произведении
</a:t>
            </a:r>
            <a:endParaRPr lang="en-US" sz="1884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отражает вклад обоих множителей; её график нельзя заменить ни исходной функцией, ни произведением отдельных производных.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f(x)=x^2, g(x)=sin x и y′=2x·sin x+x^2·cos x; точки рассчитаны для x=-2, -1,0,1,2.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графике видно, что произведение и его производная ведут себя по-разному, хотя связаны одной формулой.
</a:t>
            </a:r>
            <a:endParaRPr lang="en-US" sz="159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Производная частного: формула и ограничения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y=f(x)/g(x), то y′=(f′(x)g(x)-f(x)g′(x))/g^2(x). В формуле обязательно учитываются и числитель, и знаменатель, а знаменатель после дифференцирования оказывается в квадрате.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связан с тем, что изменение знаменателя уменьшает значение дроби. Поэтому вклад второй части формулы вычитается, а не прибавляется, как в случае произведения.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только при g(x)≠0, иначе исходная дробь не определена. Это особенно важно для дробно-рациональных выражений, где знаменатель может обращаться в ноль.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часто встречается при дифференцировании рациональных выражений, функций с корнями в знаменателе и задачах, где нужно исследовать поведение дроби при изменении x.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Частное: структура формулы на типовых примерах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правило дифференцирования частного, школьный курс алгебры 11 класса
</a:t>
            </a:r>
            <a:endParaRPr lang="en-US" sz="1553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случаях сохраняется одна и та же логика: производные обеих частей, разность в числителе и квадрат знаменателя.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видно одинаковое строение ответа: учитываются обе функции, а не только одна из них.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Цепное правило для композиции функций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Внешняя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какая часть выражения действует последней: степень, корень, тригонометрическая или показательная функция.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Внутренняя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выражение внутри скобок или под знаком функции. Именно оно является аргументом и тоже зависит от x.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Умножение производных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производной внешней функции по внутреннему аргументу результат умножают на производную внутренней функции. Так получается цепное правило: y′=f′(g(x))·g′(x).
</a:t>
            </a:r>
            <a:endParaRPr lang="en-US" sz="15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производной композиции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выражения (3x^2+1)^5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и внешняя функция на графике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x к u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ввести вспомогательную переменную u=x^2+1. Так внутренняя часть выражения становится отдельной функцией, которую можно анализировать независимо от внешней степени.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u к y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y=u^3 и находят производную внешней зависимости по u. Затем обязательно учитывают, как быстро изменяется сама внутренняя функция.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визуализации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что рост внутренней функции усиливается внешней степенью. Именно поэтому при дифференцировании появляется множитель от внутренней производной.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выражения, где правила комбинируются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структуру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дифференцировать, нужно понять, что именно перед нами: произведение, дробь, композиция или их сочетание. Это позволяет выбрать правильную последовательность действий и избежать лишних преобразований.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цепочка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(x^2+1)sin(3x) сначала применяется правило произведения, а затем к sin(3x) — цепное правило. Так производная сохраняет компактный вид и не теряет зависимость от x.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со степенью в знаменателе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(x^2-1)/(x+1)^3 удобно использовать правило частного, а степень в знаменателе раскрывать через цепное правило. Такой порядок делает вычисление короче и нагляднее.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выражении встречаются сразу несколько операций, правила применяются последовательно, от внешней структуры к внутренней. Именно поэтому x·(2x-1)^5 требует и произведения, и цепного правила.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типовых функций и появление внутренней производной
</a:t>
            </a:r>
            <a:endParaRPr lang="en-US" sz="178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Вложенность функции добавляет ещё один шаг вычисления, поэтому цепное правило становится обязательным уже на простых примерах.
</a:t>
            </a:r>
            <a:endParaRPr lang="en-US" sz="151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правилам дифференцирования; данные отражают структуру формул, а не измерения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стандартных функций производная имеет короткую форму, а у составной появляется дополнительный множитель, связанный с внутренним аргументом.
</a:t>
            </a:r>
            <a:endParaRPr lang="en-US" sz="137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трёх правил дифференцирования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производная учитывает не один фрагмент выражения, а все его изменяющиеся части.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дифференцирования из школьного курса алгебры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распознавать тип выражения, какую формулу применять и какие ошибки встречаются чаще всего.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производной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формула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ошибка — заменить правило произведения записью f′g′. В результате теряется вклад каждого множителя, и ответ перестаёт соответствовать исходной функции.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частном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дифференцировании дроби часто забывают минус, квадрат знаменателя или производную знаменателя. Особенно легко ошибиться, если выражение содержит несколько скобок и степеней.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внутренняя производная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цепном правиле нередко находят только производную внешней функции и забывают умножить на производную внутреннего выражения. Тогда исчезает зависимость от x, которая должна остаться.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упрощать результат и подставлять простое значение x. Такая проверка помогает заметить неверный знак, лишнюю степень или отсутствие нужного множителя ещё до сдачи работы.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правило по виду выражения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распознавания структуры и выбора формулы дифференцирования
</a:t>
            </a:r>
            <a:endParaRPr lang="en-US" sz="157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физикой и реальными процессами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производная показывает, как быстро меняется величина во времени. Поэтому правила для произведения и композиции нужны там, где одна характеристика зависит сразу от нескольких факторов.
</a:t>
            </a:r>
            <a:endParaRPr lang="en-US" sz="1399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скорость меняется, то путь можно рассматривать как результат умножения и последующего дифференцирования. Такие задачи учат видеть, какие части формулы зависят от времени.
</a:t>
            </a:r>
            <a:endParaRPr lang="en-US" sz="1449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мощности P(t)=U(t)I(t) обе величины могут изменяться одновременно, поэтому для анализа используют правило произведения. Это напрямую связывает алгебру с физическим смыслом процесса.
</a:t>
            </a:r>
            <a:endParaRPr lang="en-US" sz="1406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моделях концентрации, температуры или численности часто встречаются вложенные зависимости вида f(g(t)). Здесь цепное правило помогает корректно описать влияние внутреннего процесса на итоговый результат.
</a:t>
            </a:r>
            <a:endParaRPr lang="en-US" sz="14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сложности вычислений для разных типов функций
</a:t>
            </a:r>
            <a:endParaRPr lang="en-US" sz="2018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растёт от простой степени к комбинациям правил, поэтому сначала стоит распознавать структуру, а уже потом вычислять производную.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основанная на последовательности применения правил дифференцирования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формулы, но и объём действий: чем больше операций в выражении, тем внимательнее нужно выбирать порядок дифференцирования.
</a:t>
            </a:r>
            <a:endParaRPr lang="en-US" sz="137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эталонных примера вычисления производной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6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(x^2+1) (x^3-4) производная находится по правилу произведения: сначала дифференцируется первый множитель, затем второй, после чего складываются два полученных слагаемых.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27750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(2x+5)^4 сначала берётся производная степени как внешней функции, а затем умножается на производную внутреннего линейного выражения. Именно так проявляется цепное правило.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416554" y="1835750"/>
            <a:ext cx="2305200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(x^2+1)/(x-1) важно не забыть квадрат знаменателя и минус в числителе. Такой пример хорошо показывает, что дробь требует учёта обеих частей.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ответа: признаки правильной структуры
</a:t>
            </a:r>
            <a:endParaRPr lang="en-US" sz="228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дифференцирования из курса алгебры 11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соответствует ли найденная производная типу исходного выражения и не потеряны ли обязательные элементы формулы.
</a:t>
            </a:r>
            <a:endParaRPr lang="en-US" sz="1782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структура ответа не совпадает с типом выражения, ошибка обычно связана со знаком, степенью или пропущенной внутренней производной.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единая логика трёх правил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Произведение, частное и композиция дифференцируются по одной идее: нужно учесть все части, зависящие от x. Именно эта логика делает вычисления точными, а анализ функций — осмысленным и уверенным.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2026-05-29T12:11:47Z</dcterms:created>
  <dcterms:modified xsi:type="dcterms:W3CDTF">2026-05-29T12:11:47Z</dcterms:modified>
</cp:coreProperties>
</file>