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тема урока: приготовление и польза пищи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выбора способа приготовления для сохранения пользы продуктов и здоровья подростков.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изменялось вместе с технологиями — от домашнего очага к фабричной еде. Здоровье и традиции влияют на пищевые привычки молодежи.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и социальные аспекты питания
</a:t>
            </a:r>
            <a:endParaRPr lang="en-US" sz="246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продуктов и их значение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мясо, рыба, яйца, бобовые обеспечивают строение клеток и поддерживают иммунитет 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злаки, хлеб, овощи являются главным источником энергии для мозга и мышечной активности.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— растительные масла, сливочное масло, орехи способствуют всасыванию витаминов и гормональному балансу.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получают из фруктов, овощей, молочных продуктов — необходимы для нормального развития.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содержать 10–15% белков, 25–30% жиров и 55–65% углеводов для полноценного питания подростка.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соотношение нутриентов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тарелки — овощи и фрукты, по четверти — белки и злаки, что помогает сбалансировать рацион.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здоровой тарелки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различных продуктов обеспечивает получение всех нужных микроэлементов и поддерживает здоровье.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источников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сбалансированного питания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041" y="1647777"/>
            <a:ext cx="3658856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содержание основных нутриентов и калорийность на 100 г продукта для осознанного выбора питания.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состава продуктов помогает составить сбалансированный рацион с учетом потребностей подростка.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ФГБУН «НИИ питания»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популярных продуктов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Варка и тушение уменьшают часть витаминов, но сохраняют белки и углеводы в доступной форме.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 при высоких температурах разрушает витамин С и способствует образованию вредных соединений.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обработка минимально снижает питательную ценность и сохраняет важные биологически активные вещества.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Запекание без добавления жира улучшает сохранность витаминов и способствует лучшей усвояемости пищи.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способов приготовления на питательную ценность
</a:t>
            </a:r>
            <a:endParaRPr lang="en-US" sz="22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Минимальные потери витамина С наблюдаются при приготовлении на пару, что делает этот способ предпочтительным.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обработки напрямую влияет на сохранение жизненно важных витаминов в овощах.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витамина С в зависимости от метода готовки
</a:t>
            </a:r>
            <a:endParaRPr lang="en-US" sz="25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овощи и фрукты сохраняют максимум витаминов, антиоксидантов и клетчатки, необходимых для здоровья.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термическая обработка снижает разрушение полезных веществ и улучшает усвояемость пищи.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минимально обработанных продуктов
</a:t>
            </a:r>
            <a:endParaRPr lang="en-US" sz="25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60% массы тела подростка и необходима для всех жизненных функций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жидкости снижает обмен веществ и работоспособность, вызывая головные боли и усталость.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выпивать 1,5–2 литра чистой воды в день для поддержания концентрации и физической активности.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питьевого режима в рационе подростков
</a:t>
            </a:r>
            <a:endParaRPr lang="en-US" sz="25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731" y="1647776"/>
            <a:ext cx="4079474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Роскачество, 2023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калорийность, содержание сахара и кофеина, важные параметры при выборе напитков подростками.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остается лучшим выбором, избыток сахара и кофеина вреден для здоровья подростков.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популярных напитков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рациона выявляет недостаток белка и избыток простых углеводов и жиров, что влияет на здоровье подростков и их энергетику.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корректировка пищевых привычек для снижения потребления сахара и жиров, увеличения доли овощей и белковых продуктов.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2022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рациона подростков в России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сахара свыше 25 г в сутки ведёт к ожирению, повышенному риску развития сахарного диабета 2 типа и ухудшению состояния зубов, способствуя кариесу.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ВОЗ свидетельствуют об увеличении хронических заболеваний среди подростков при регулярном превышении рекомендуемых норм сахара и соли в рационе.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соли более 5 г в сутки повышает вероятность гипертонии, нарушений функций почек и возникновения отёков, что негативно сказывается на здоровье подростков.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чрезмерного употребления сахара и соли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Транс-жиры, присутствующие в маргарине, фастфуде и промышленной выпечке, повышают риск сердечно-сосудистых заболеваний и способствуют развитию воспалительных процессов в организме.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пищевые добавки, такие как консерванты Е250 и красители Е102, обладают канцерогенными и аллергенными свойствами при регулярном употреблении, что требует осторожности при выборе продуктов.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Транс-жиры и искусственные пищевые добавки: опасность для здоровья
</a:t>
            </a:r>
            <a:endParaRPr lang="en-US" sz="22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включать блюда из свежих овощей и цельных круп — гречки или овсянки, которые обеспечивают необходимую клетчатку и энергию для активного роста.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Салаты из свежих овощей, суп-пюре с курицей и орехи как перекус способствуют насыщению без лишних калорий, минимизируя соль, сахар и готовые соусы.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— нежирное мясо и рыба, приготовленные на пару или в духовке, что помогает сохранить питательные свойства и уменьшить вред от избыточного жира.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полезные блюда для подростков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завтрак содержит сложные углеводы из овсянки, гречки и цельнозернового хлеба, а также белки из творога и яиц для устойчивой энергии. Клетчатка из фруктов улучшает пищеварение и насыщение.
</a:t>
            </a:r>
            <a:endParaRPr lang="en-US" sz="1041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кухни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рекомендуется употреблять завтраки с высоким содержанием сахара и искусственных добавок, провоцирующих резкие скачки сахара в крови и быструю утомляемость. Баланс и качество продуктов — залог бодрости на весь день.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выбору завтрака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приготовления здорового завтрака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режима питания на состояние организма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4–5 раз в день с равномерным распределением приёмов предотвращает резкие колебания уровня глюкозы и поддерживает концентрацию внимания.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приёмов пищи вызывает раздражительность и усталость, что негативно влияет на учебу и физическую активность подростка.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 способствует нормализации пищеварения и предотвращает переедание, давая организму возможность эффективно усваивать питательные вещества.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хорошим режимом улучшает общее самочувствие и снижает риск развития хронических заболеваний в будущем.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здорового блюда для подростков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осознанного приготовления полезного блюда
</a:t>
            </a:r>
            <a:endParaRPr lang="en-US" sz="25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полном исключении жиров из рациона опасен: организму необходимы полезные липиды для обмена веществ и клеточной структуры.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универсальных диет для всех подростков не подтверждается: индивидуальные потребности требуют дифференцированного подхода к питанию.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о том, что для мозга всегда нужен сахар в больших количествах, неверен, избыток сахара приводит к нарушениям и снижению когнитивных функций.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о здоровом питании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Елизавета, 16 лет, отказалась от газированных напитков и фастфуда, добавив в рацион свежие овощи и орехи. За два месяца она заметно улучшила выносливость и успеваемость в школе.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успеха Елизаветы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Подражая примерам друзей, подростки внедряют здоровые перекусы и правильное питание. Постепенное введение изменений позволяет сохранить мотивацию и ощутить положительный эффект на здоровье.
</a:t>
            </a:r>
            <a:endParaRPr lang="en-US" sz="1087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полезных привычек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 здорового образа питания среди подростков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осознанный выбор ради здоровья и развития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подход к питанию и способам приготовления обеспечивает жизненно важные элементы для роста и профилактики заболеваний. Баланс, умеренность и критический анализ диет — основа здоровья подростков.
</a:t>
            </a:r>
            <a:endParaRPr lang="en-US" sz="13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2026-05-07T19:07:02Z</dcterms:created>
  <dcterms:modified xsi:type="dcterms:W3CDTF">2026-05-07T19:07:02Z</dcterms:modified>
</cp:coreProperties>
</file>