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Изометрии: движения, которые сохраняют форму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 сохраняют расстояния и углы, а значит — форму и размеры фигур при перемещении.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изометрии начинают изучать в 9 классе
</a:t>
            </a:r>
            <a:endParaRPr lang="en-US" sz="2179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изометрии помогают увидеть, как геометрические свойства связаны с координатами и симметрией. Эти знания нужны, чтобы сравнивать треугольники, находить образы точек и уверенно решать задачи на равенство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изометрия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изометрии длины всех отрезков сохраняются: расстояние между любыми двумя точками остаётся прежним. Поэтому фигуры не «сжимаются» и не «растягиваются» после преобразования.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без изменений величины углов и периметр многоугольника, а также площадь фигуры. Это и объясняет, почему исходная фигура и её образ считаются равными.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положение на плоскости, а иногда и ориентация. Например, при отражении «лево» может стать «право», хотя геометрические размеры остаются такими же.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3989" y="1384985"/>
            <a:ext cx="36875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идея и координаты
</a:t>
            </a:r>
            <a:endParaRPr lang="en-US" sz="2354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сдвигает каждую точку фигуры на один и тот же вектор: одинаковое расстояние и в одном направлении. Поэтому фигура не вращается и не отражается.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определяет направление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(a; b) показывает, как меняются координаты: при переносе движение происходит по горизонтали на a и по вертикали на b. Это позволяет выполнить преобразование точно.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 точек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A(x; y) переходит в A'(x + a; y + b), то образом становится каждая точка фигуры. По такому правилу удобно работать на координатной плоскости.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сводная схема признаков по школьному курсу геометрии (без внешнего набора данных).
</a:t>
            </a:r>
            <a:endParaRPr lang="en-US" sz="93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изометрий: что у них общего и чем они различаются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во всех четырёх преобразованиях фигура остаётся равной, но признаки типа ориентации и неподвижных точек отличаются.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 изометрий — сохранение формы и размеров. Различия связаны с тем, где «фиксируются» точки и как меняется направление фигуры относительно исходного положения.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задают центром и углом: фигура «оборачивается» вокруг выбранной точки. Например, на 90°, 180° или 270° положение каждой вершины меняется строго по правилу.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каждая точка движется по окружности с одним и тем же центром поворота. Радиусы от центра до точек остаются прежними, значит длины отрезков не изменяются.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форма сохраняются: исходная фигура равна образу. Меняется лишь её расположение и, в зависимости от угла, может измениться ориентация относительно наблюдателя.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осевой симметрии каждой точке фигуры соответствует точка по другую сторону от оси. Расстояние до оси у точки и её образа одинаковое.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— это серединный перпендикуляр к отрезку, соединяющему точку и её отражение. Поэтому ось «разрезает» отрезок пополам.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форма и размеры сохраняются, а углы остаются теми же. Фигура просто разворачивается относительно оси, как в зеркале.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встречается в реальных объектах: многие буквы, снежинки, листья растений и элементы орнаментов имеют отражение относительно оси.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центральной симметрии точка и её образ лежат на одной прямой, проходящей через центр симметрии. Центр является серединой отрезка между ними.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преобразование можно рассматривать как поворот на 180° вокруг центра. Значит, фигура оказывается в точке, противоположной относительно центра, без изменения размеров и углов.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часто встречается в узорах и задачах на середины отрезков. По ней удобно находить образы точек и строить симметричные детали.
</a:t>
            </a:r>
            <a:endParaRPr lang="en-US" sz="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89729"/>
            <a:ext cx="4724400" cy="22981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при любом изометрическом движении фигура остаётся равной. Но «механика» различна — где фиксируются точки и как может изменяться ориентация.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преобразований из школьного курса геометрии (табличная структура по учебным признакам).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изометрии сохраняют форму и размеры, но по-разному влияют на положение, ориентацию и наличие неподвижных точек.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изометрий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 в узорах, орнаментах и мозаиках
</a:t>
            </a:r>
            <a:endParaRPr lang="en-US" sz="235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орнаменты выглядят одинаково в разных местах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часто повторяются переносы и повороты: один и тот же мотив возвращается в композиции снова и снова. Благодаря сохранению размеров элементы не «плывут» и сохраняют форму при каждом повторе.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как пример отражений и симметрий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снежинок заметна осевая симметрия: части рисунка зеркально повторяют друг друга относительно линий. Это помогает строить узоры, где любая «ветвь» имеет парную по симметрии часть.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Мозаики: когда полезны и перенос, и поворот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мозаиках встречаются и переносы, и повороты, и отражения — поэтому рисунок получается регулярным. Изометрии дают возможность получать одинаковые детали в разных участках, не искажая их геометрию и пропорции.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 в узорах, орнаментах и мозаиках
</a:t>
            </a:r>
            <a:endParaRPr lang="en-US" sz="235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изометрии по рисунку
</a:t>
            </a:r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преобразования по свойствам точек, отрезков и ориентации фигуры.
</a:t>
            </a:r>
            <a:endParaRPr lang="en-US" sz="24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 на координатной плоскости
</a:t>
            </a:r>
            <a:endParaRPr lang="en-US" sz="2669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на вектор (a; b) каждая точка A(x; y) переходит в A'(x + a; y + b). Координаты просто «сдвигаются», форма и углы не меняются.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Ox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симметрична относительно оси Ox, то абсцисса остаётся прежней, а ордината меняет знак: (x; y) → (x; −y). Расстояния до оси сохраняются.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Oy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симметрии относительно оси Oy меняется знак абсциссы: (x; y) → (−x; y). Ордината не меняется, а точка оказывается на таком же расстоянии от Oy.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центральной симметрии относительно начала координат меняются знаки обеих координат: (x; y) → (−x; −y). Это соответствует повороту на 180° вокруг начала координат.
</a:t>
            </a:r>
            <a:endParaRPr lang="en-US" sz="1471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и наложение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равны, если одну можно совместить с другой так, чтобы все соответствующие стороны и углы совпали. В школе это удобно проверять наложением с помощью изометрии.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наложении важно учитывать, что меняется только положение фигуры на плоскости: она не «растягивается» и не «сжимается». Тогда длины отрезков сохраняются автоматически.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работает и для сложных многоугольников: достаточно установить взаимно-однозначное соответствие вершин и убедиться, что фигуры совпали при движении.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попытке наложения обнаруживается изменение углов или длины стороны, значит, изометрия не подходит. Тогда нужно искать другое преобразование или считать фигуры неравными.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геометрии: примеры областей применения симметрии и движений; условные равные значения (по 1).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изометрии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изометрии подсказывают, как повторять одинаковые элементы: фасады, орнаменты и изображения строятся так, чтобы размеры не «плыли».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все перечисленные области опираются на повторяемость и сохранение формы, изометрии помогают организовать рисунок или модель без искажений.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изометриями
</a:t>
            </a:r>
            <a:endParaRPr lang="en-US" sz="230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поворот и отражение: при повороте фигура «вращается» вокруг центра, а при отражении появляется зеркальный эффект. Ориентацию можно проверять, сравнивая положение характерных вершин.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выбирать центр симметрии или ось отражения. Если центр не совпадает с серединой отрезка между точкой и образом, преобразование не будет изометрией.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главное: при изометрии сохраняются длины и углы, поэтому менять сторону или величину угла нельзя. Убедитесь, что вычисления и построения не искажают размеры фигуры.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задач по теме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заданному преобразованию нужно найти положение образа точки на плоскости. Обычно считают вектор сдвига, определяют центр поворота или фиксируют ось и симметрично переносят точку.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отрезка и треугольника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требуется построить, куда перейдут концы отрезка и вершины треугольника. Важно связывать соответствующие точки и контролировать сохранение длины и углов.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многоугольника на клетчатой бумаге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аккуратно считать координаты. Нужно последовательно применить правило к каждой вершине и затем соединить их в том же порядке, чтобы форма сохранилась.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оси и центра преобразования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исходная и полученная фигуры, учащимся предлагается найти ось отражения или центр поворота/симметрии. Ответ проверяют: соответствующие точки должны располагаться симметрично или на одной окружности.
</a:t>
            </a:r>
            <a:endParaRPr lang="en-US" sz="1422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изометрий из школьного курса геометрии; значения условные: 0 — не меняется, 1 — может меняться.
</a:t>
            </a:r>
            <a:endParaRPr lang="en-US" sz="81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и что не меняется при изометриях
</a:t>
            </a:r>
            <a:endParaRPr lang="en-US" sz="216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удобно проверять ориентацию по «направлению» фигуры: отражение меняет её, а перенос и поворот обычно сохраняют. Это помогает избежать неверных выводов.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неизменными остаются длины, углы, площадь и общая форма, а меняются координаты и расположение на плоскости.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изометрии используют, чтобы переносить объекты по сцене без искажений. Это нужно, когда геометрия модели должна оставаться точной.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 движения на плоскости часто описывают преобразованиями вокруг заданных центров. Изометрии помогают планировать траектории и корректно учитывать повороты.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моделировании деталей и обработке изображений изометрические преобразования применяют для создания симметричных форм. Благодаря этому повторяющиеся элементы строятся быстрее и стабильнее.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программах для черчения и 3D-моделирования преобразования с сохранением формы помогают редактировать модели. Это делает работу с чертежами более точной и удобной.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 в науке и технологиях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четырёх основных видов изометрий легко проследить, как меняется положение фигур и что остаётся неизменным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(программа 9 класса): параллельный перенос, поворот, осевая и центральная симметрия.
</a:t>
            </a:r>
            <a:endParaRPr lang="en-US" sz="1073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 — это преобразование, при котором сохраняются форма и размеры фигуры. Разные виды по-разному меняют расположение, но не искажают главные свойства.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изометрий в геометрии 9 класса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Изометрии объединяют параллельный перенос, поворот и симметрии в единую тему о сохранении расстояний и углов. Они помогают доказывать равенство фигур, уверенно выполнять координатные построения и решать задачи.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2026-05-14T02:57:07Z</dcterms:created>
  <dcterms:modified xsi:type="dcterms:W3CDTF">2026-05-14T02:57:07Z</dcterms:modified>
</cp:coreProperties>
</file>