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Африки: самый быстрорастущий материк мира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Африка меняет демографическую карту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Африки важна для 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уже занимает заметную долю населения Земли, и она быстро растёт. Молодой возраст жителей, высокая рождаемость и снижение смертности делают материк ключевым демографическим регионом мира.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Африки размещено по территории материка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 распределено очень неравномерно: рядом с густонаселёнными районами могут находиться почти пустые территории. На карте это особенно заметно в пределах одного государства и даже одного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Намиб и Калахари заселены слабо. Жару, нехватку воды и трудности ведения хозяйства здесь компенсируют лишь отдельные оазисы и редкие поселения вдоль дорог и рек.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населения характерна для долины Нила, побережья Гвинейского залива, района Великих озёр и крупных прибрежных городов, где есть вода, транспорт и больше возможностей для 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плодородные земли, речные долины и удобные пути сообщения, людей живёт больше. Поэтому природные условия напрямую влияют на плотность населения и развитие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численности населения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континента концентрируют значительную часть его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крупнейших стран сосредоточивают очень большую долю населения Африки. Нигерия заметно опережает остальные государства и остаётся самым населённым государством континента.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национальная статистика, последние доступные данные.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 Африки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детей и подростков означает, что в будущем на рынок труда выйдет ещё больше молодых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молодых возрастов показывает, что население Африки быстро обновляется и сохраняет высокий потенциал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возрастной структуры населения Африки, ООН, 2024.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в час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шумно и тесно: дети бегают, спорят, смеются и собираются группами. Такая сцена хорошо показывает, насколько велика доля молодёжи в населении многих африканских стран. Молодые лица здесь особенно заметны в повседневной жизни.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оживлённая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многолюдном рынке легко увидеть, как много в Африке подростков и молодых взрослых. Они помогают семьям, учатся, работают и перемещаются между кварталами. В городском пейзаже молодое население становится самым заметным признаком материка.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самый молодой материк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естественный прирост населения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Африки рождаемость остаётся одной из самых высоких в мире. В семье нередко рождается несколько детей, поэтому возрастная структура населения быстро меняется.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рождений значительно превышает число смертей, естественный прирост становится очень большим. Именно этот разрыв между рождёнными и умершими ускоряет рост населения материка.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и снижение смертности вместе делают демографический рост особенно быстрым. Это важнее для Африки, чем внешняя миграция, которая влияет на численность жителей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Африки по десятилетиям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1960-х годов кривая резко идёт вверх, что связано с длительным периодом устойчивого естественного прироста.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демографический взрыв: население Африки растёт ускоренно и, по прогнозу, продолжит увеличиваться в ближайшие десятилетия.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значения округлены, 2025 и 2050 — оценка/прогноз.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Африки растут быстрее сельской местности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за возможностями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уезжают в города ради работы, учёбы и медицинской помощи. Поэтому городские районы растут быстрее, чем сельская местность, особенно вокруг крупных экономических центров.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создаёт нагрузку на жильё, дороги, водоснабжение и школы. Когда население увеличивается быстрее инфраструктуры, появляются перенаселённые кварталы и пробки.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Лагос, Киншаса, Найроби и другие мегаполисы привлекают людей со всей страны и из соседних государств. Здесь сосредоточены предприятия, университеты, транспорт и административные службы.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новый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повседневную жизнь африканцев: всё больше людей работает в сфере услуг и промышленности. Город становится главным пространством образования, общения и карьерного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население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рождаемости, медицины, возрастной структуры и урбанизации.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57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5736" y="3141350"/>
            <a:ext cx="708834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этническое разнообразие Африки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живут тысячи этнических групп, и у каждой есть свои традиции, одежда, музыка и формы общения. Поэтому Африка отличается особенно богатой культурной картиной.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между разными народами широко применяются арабский, английский, французский и португальский. Они часто становятся официальными языками государства и объединяют людей разных регионов.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используются сотни языков, а в повседневной жизни часто соседствуют несколько местных говоров. Это помогает людям сохранять свою идентичность и передавать её детям.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не мешает развитию стран, а делает его более сложным и интересным. В Африке рядом существуют местные традиции и общие государственные правила общения.
</a:t>
            </a:r>
            <a:endParaRPr lang="en-US" sz="13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18" y="1432650"/>
            <a:ext cx="3442613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регионов Африки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регионы Африки заметно различаются по плотности населения, урбанизации и скорости роста. Это помогает понять, где демографические изменения идут быстрее всего.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Восточная Африка растут быстрее, чем Северная и Южная. Северная Африка выделяется более высокой урбанизацией, а Центральная Африка — особенно высоким естественным приростом.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региональная статистика африканских стран
</a:t>
            </a:r>
            <a:endParaRPr lang="en-US" sz="9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людям легче жить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плотности населения сразу заметны узкие полосы вдоль рек и побережий. Здесь есть вода, более плодородные земли и удобные пути для торговли, поэтому поселений больше, чем в глубине материка.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пустые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Калахари и Намиб выглядят на карте как большие светлые пятна. Жара, нехватка воды и трудности передвижения делают эти территории малопригодными для постоянного и плотного проживания людей.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заселения: пустыни, оазисы, реки и побережья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рост населения Африки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 рост населения оказывают рождаемость и снижение смертности. Остальные факторы либо поддерживают этот рост, либо помогают его замедлять.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сильнее всего ускоряет рост, а образование девочек и развитие медицины постепенно его сдерживают. Миграция влияет на размещение населения, но меньше на общий прирост.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демографических данных ООН и Всемирного банка, 2024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внутри Африки и за её пределы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села в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переезжают в города, потому что там легче найти работу, получить образование и обратиться за медицинской помощью. Поэтому городское население растёт быстрее сельского.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на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быстрее всего меняет облик крупных городов и приграничных территорий. Там увеличивается нагрузка на жильё, транспорт, школы и системы водоснабжения.
</a:t>
            </a:r>
            <a:endParaRPr lang="en-US" sz="1145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также переселяются в соседние государства в поисках безопасности и лучших условий жизни. Такие потоки особенно заметны в районах с конфликтами или трудным климатом.
</a:t>
            </a:r>
            <a:endParaRPr lang="en-US" sz="1189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уезжают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переезда часто становятся засуха, нехватка работы и нестабильность. Миграция показывает, как тесно связаны природные условия, экономика и качество жизни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меняет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дети, особенно девочки, дольше учатся в школе, они позже создают семью. Это обычно связано с меньшим числом ранних браков и более низкой рождаемостью.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детских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Прививки, чистая вода и доступ к врачам помогают спасать жизни маленьких детей. Благодаря этому смертность снижается, а семьи чувствуют большую уверенность в будущем.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здоровое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дети чаще доживают до взрослого возраста, общество постепенно получает больше молодых людей, готовых учиться и работать. Это влияет на структуру населения и экономику.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здравоохранение меняют не только сегодняшнюю ситуацию, но и будущее страны. Такие меры помогают замедлить слишком быстрый рост населения и поддержать развитие.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 как демографические факторы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Африки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 показывает большое число детей и подростков. Это значит, что в ближайшие годы материк будет нуждаться в новых школах и рабочих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подтверждает очень молодой состав населения и небольшой удельный вес пожилых людей. Такой профиль создаёт высокий потенциал роста, но требует серьёзных социальных вложений.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отражение возрастной структуры по оценкам ООН, 2024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молодого населения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трудовой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может стать основой для будущего экономического роста. Если подростки получат образование и профессию, страна сможет опереться на активных и энергичных работников.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детей и молодых людей, тем сильнее потребность в школах, больницах, жилье и транспорте. Города должны быстро развиваться, чтобы не отставать от населения.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безработицы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рабочих мест создаётся мало, молодёжь сталкивается с безработицей и нестабильным доходом. Это особенно заметно в крупных городах, куда приезжает много новых жителей.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для 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правильной политике молодое поколение становится преимуществом, а не проблемой. Образование, инфраструктура и поддержка бизнеса помогают превратить демографический рост в ресурс.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проблемы и возможные решения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связаны с быстрыми демографическими изменениями и какие меры помогают с ними справляться. Это вопросы, которые требуют долгого планирования.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сам по себе не решает проблемы развития. Нужны образование, медицина, занятость и городское планирование, иначе нагрузка на ресурсы будет только расти.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ООН, ЮНИСЕФ и Всемирного банка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население Африки меняет будущее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самый быстрорастущий демографический регион мира. От того, как страны справятся с образованием, медициной, рабочими местами и ростом городов, зависит их будущее развитие.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2026-06-02T13:25:14Z</dcterms:created>
  <dcterms:modified xsi:type="dcterms:W3CDTF">2026-06-02T13:25:14Z</dcterms:modified>
</cp:coreProperties>
</file>