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Giving personal reasons: как объяснять своё мнение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понятно объясняем своё мнение на английском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называть личные причины помогает отвечать на вопросы, участвовать в диалогах и писать короткие тексты. Когда есть причина и пример из жизни, ответ звучит естественно, уверенно и убедительно.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personal reasons важны на уроках английского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personal reason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общая, а своя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причина звучит слишком широко, а личная связана с конкретным учеником. Например, важно не просто сказать «это хорошо», а объяснить, что именно полезно, удобно или приятно лично для вас.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из опыта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reason — это причина, которая опирается на ваш личный опыт, интерес, привычку, чувство или цель. Она показывает, почему именно вам что-то нравится, подходит или кажется важным.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I like English because I want to speak with people from other countries. I read books because they help me relax. Такие фразы сразу показывают личную мотивацию.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отношением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причина помогает показать не только факт, но и ваше отношение к нему. В ответе можно говорить о вкусе, симпатии, цели или привычке, если они действительно относятся к вам.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33989"/>
            <a:ext cx="4037700" cy="22266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связки помогают объяснять мысль точнее и делать ответ более естественным.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связки помогают не повторяться и делают ответ точнее, связнее и разнообразнее.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 фразы для выражения причины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пример делает причину убедительной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ответ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приводит конкретную ситуацию, слушателю легче понять, почему он так думает. Пример связывает мнение с повседневной жизнью и делает объяснение более ясным.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реальный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пример доказывает, что причина не выдумана, а основана на вашем опыте. Тогда ответ звучит живо, а не как заученная фраза из учебника.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выбрать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могут быть простыми: вы вырастили растение, прочитали книгу, попробовали кружок или пошли в клуб вместе с другом. Такие детали легко использовать в устном 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ответ с personal reason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для короткого и полного ответа на вопрос Why?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сильного ответа: opinion, reason, example
</a:t>
            </a:r>
            <a:endParaRPr lang="en-US" sz="2784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показывает, что вы думаете по вопросу. Это первая часть ответа, которая сразу задаёт позицию: I think… In my opinion… или For me….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 объясняет, почему вы так считаете. Здесь обычно появляется because или другая связка, которая делает связь между мнением и объяснением понятной для слушателя.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 показывает личный опыт и делает ответ убедительным. Даже одно короткое предложение о вашей жизни помогает доказать, что причина действительно относится к вам.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чаще выбирают причины, которые легко связать с повседневной школьной жизнью и собственными ощущениями.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ответы — интерес и польза для будущего: их проще объяснить и подтвердить личным опытом.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школьный опрос, без дат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личные причины чаще всего называют семиклассники
</a:t>
            </a:r>
            <a:endParaRPr lang="en-US" sz="230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personal reasons звучат в разных ситуациях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причина звучит коротко и понятно. Обычно хватает одной фразы, чтобы сразу объяснить выбор или мнение: так ответ остаётся естественным и не слишком длинным.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можно добавить чуть больше деталей и сделать объяснение мягче. Здесь личная причина помогает показать, почему ваш выбор важен именно для вас.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проекте личную причину часто дополняют примером или результатом. Тогда ответ становится более содержательным: есть не только объяснение, но и конкретная связь с 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8530" y="1124025"/>
            <a:ext cx="4499439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сделать объяснение точнее и убедительнее.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варианты называют конкретную пользу, опыт или чувство, поэтому звучат убедительнее и естественнее.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speaking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 сильная личная причина: сравнение вариантов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делает ответ живым и понятным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музея, чтение книги или участие в соревновании помогают добавить в ответ точность. Одна короткая деталь делает фразу ярче и показывает, почему причина важна именно для вас.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реальной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опирается на свой опыт, ответ звучит естественно и убедительно. Слушатель сразу понимает, что мнение не выучено наизусть, а основано на настоящей ситуации или чувстве.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становится полнее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добавить опыт дома, в школе или на кружке, можно легко перейти от короткой фразы к полноценному объяснению. Так речь выглядит связной и завершённой.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слушателю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пример помогает одноклассникам и учителю представить ситуацию лучше. Вместо общей мысли появляется маленькая история, поэтому ответ запоминается и звучит более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короткой фразы к полному объяснению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мнения к причине, личному примеру и выводу показывает, как строится сильный ответ на уроке английского.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выражении личных причин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общая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because it is good почти ничего не объясняют. Лучше назвать конкретную пользу, чувство или цель, чтобы собеседник понял вашу мысль без дополнительных вопросов.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одной идеи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несколько раз пишет I like it because I like it, ответ становится слабым и однообразным. Важно заменить повтор на новую информацию: опыт, результат или личный пример.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примера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личной детали причина звучит абстрактно и неубедительно. Один короткий пример помогает показать, что выбор действительно связан с вашим опытом, а не только с учебной фразой.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смысле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so используют вместо причины, хотя это слово часто показывает результат. Чтобы избежать ошибки, нужно ясно понимать разницу между объяснением причины и описанием следствия.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фраза, тем проще её понять и повторить. Личный опыт и короткий пример делают ответ заметно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слова запоминаются хуже, а причины с опытом и деталями удерживаются лучше и звучат убедительнее.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для уроков английского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легче запоминаются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Связки, которые помогают строить понятный ответ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1" y="1807326"/>
            <a:ext cx="4382100" cy="744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is why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связка подходит для короткого вывода после причины и примера. Она делает речь более плавной и помогает закончить ответ естественно, а не резко.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0939" y="989517"/>
            <a:ext cx="4382100" cy="744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и so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объясняет причину, а so показывает результат. Эти слова особенно полезны в коротких ответах, потому что помогают быстро и ясно связать мысль с объяснением.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1" y="2625137"/>
            <a:ext cx="4382100" cy="744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opinion и for me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сразу показывают, что дальше идёт личное мнение. Они особенно полезны, когда нужно начать ответ спокойно и вежливо, не звуча слишком резко.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1" y="3442947"/>
            <a:ext cx="4382100" cy="744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example и also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example вводит личную деталь, а also добавляет ещё одну мысль. С ними ответ становится длиннее, но остаётся понятным и логичным для слушателя.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751" y="4260613"/>
            <a:ext cx="43821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but помогает сравнивать идеи и показывать выбор. Он нужен, когда ученик хочет объяснить, почему предпочитает один вариант другому, не делая ответ слишком простым.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33989"/>
            <a:ext cx="4037700" cy="22266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помогают быстро строить ответ и выбирать нужную форму для разных школьных ситуаций.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шаблон можно быстро адаптировать к разным темам, поэтому ответ получается точнее и с меньшим количеством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образцы для speaking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шаблоны для личных причин на английском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становится любимым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легко объясняет выбор предмета через личный опыт. Он говорит, что любит English, because it is useful, and добавляет, что хочет понимать фильмы и песни без перевода.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Хобби, спорт и свободное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семиклассник рассказывает о кружке или игре в команде. Он выбирает занятие, потому что после школы оно помогает отдыхать, двигаться и проводить время с друзьями.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правила и будущие планы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причины нужны и в разговорах о чтении, семье и будущей профессии. Ученик может объяснить, что читает книги для словаря, соблюдает правила дома ради спокойной атмосферы и думает о работе, которая ему действительно интересна.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причины в темах 7 класса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частей помогает не растягивать ответ и не делать его слишком коротким. Самая важная часть — ясная причина.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причина занимает чуть больше места, чем мнение, ответ звучит естественно, а пример делает его убедительным.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модель для уроков английского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удачного ответа в процентах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Ответить вслух на Why?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этап — короткий устный ответ без долгой подготовки. Регулярная практика развивает уверенность, улучшает speaking и помогает писать более точные предложения в workbook.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Начать с готовой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дописывает причину к короткому предложению и выбирает правильную связку. Это помогает привыкнуть к структуре и не теряться во время ответа.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Добавить личный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заменить общую причину на личную и добавить деталь из жизни. Такой шаг делает ответ более точным, живым и похожим на реальную речь.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умение давать personal reasons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reasons помогают говорить яснее и 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reasons связывают мнение ученика с опытом, интересом и целью. Если добавить reason, example и короткий вывод, ответ становится понятным, убедительным и удобным для урока английского.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2026-05-31T00:24:26Z</dcterms:created>
  <dcterms:modified xsi:type="dcterms:W3CDTF">2026-05-31T00:24:26Z</dcterms:modified>
</cp:coreProperties>
</file>