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урока: Work / Jobs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профессии, обязанности, график и выбор будущей работы.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английской речи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работы нужна для разговоров, анкет, объявлений и интервью. На уроке вы научитесь спрашивать о профессии, описывать обязанности и понимать тексты о современных специальностях.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Job, work, profession: слова с разным значением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856" y="958614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 — конкретная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обозначает отдельную должность или место работы. Можно сказать part-time job, если речь идёт о неполной занятости или подработке, особенно у подростков и студентов.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25650" y="18206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 — труд как 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 чаще говорит о самом процессе труда, а не о должности. В выражении hard work подчёркивается усилие, старание и большое количество выполненной работы.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55300" y="2676474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Profession — вид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Profession связано с профессией, для которой обычно нужно специальное обучение. К таким профессиям относятся doctor, teacher и engineer, потому что они требуют подготовки и навыков.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92200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look for a job означает искать работу, а to get a job — получить работу. Эти фразы часто встречаются в разговорах о будущем и карьере.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403300" y="9586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путайте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Job, work и profession не взаимозаменяемы. Выбор нужного слова зависит от того, говорим ли мы о должности, процессе труда или профессиональной области.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профессий и основные обязанности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профессию, её главную задачу и место работы.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описание показывает: у каждой профессии есть своя роль и типичное рабочее место.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Work / Jobs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день: распорядок и время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конец дня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 обычно описывают словами start и finish. Чтобы рассказать о своём распорядке, удобно использовать выражения about 8 a.m., after lunch и in the evening.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Перерывы и расписание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break, schedule и timetable помогают говорить о режиме дня. Они часто встречаются в школах, офисах и на рабочих местах, где важно соблюдать порядок и время.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неполная занятость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Full-time work означает полную занятость, а part-time work — работу на неполный день. У школьников и подростков чаще встречается volunteer work, потому что она безопаснее и гибче.
</a:t>
            </a:r>
            <a:endParaRPr lang="en-US" sz="974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время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время помогает понимать, когда человек начинает работать, делает перерыв и завершает смену. Для профессий с графиком особенно важны пунктуальность и умение планировать день.
</a:t>
            </a:r>
            <a:endParaRPr lang="en-US" sz="9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интереса к будущей профессии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выбора профессии: от первых интересов до первой работы.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чаще всего нужны на работе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вакансий часто повторяются качества, которые помогают человеку быть надёжным и удобным для команды.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стоят общение, ответственность и работа в команде; технические навыки дополняют, но не заменяют личные качества.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типичным описаниям вакансий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часов
</a:t>
            </a:r>
            <a:endParaRPr lang="en-US" sz="6162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и сложнее работа, тем заметнее её связь с доходом, опытом и самостоятельностью.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типичная продолжительность полного рабочего дня.
</a:t>
            </a:r>
            <a:endParaRPr lang="en-US" sz="198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 работе и правила поведения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рабочих местах есть safety rules и warning signs. Они напоминают, как действовать правильно и чего избегать, чтобы не навредить себе и другим.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Protective equipment и uniform помогают защитить работника. В разных местах это могут быть helmet, gloves, goggles или специальная одежда, которая снижает риск травм.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factory, construction site и laboratory особенно важно соблюдать осторожность. Там нужно внимательно слушать инструкции, не спешить и всегда проверять свои действия.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Careful behavior означает аккуратность, внимание и дисциплину. Даже простая невнимательность может привести к ошибке, поэтому на работе важно следовать правилам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работают люди разных профессий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место работы, типичные профессии и основные инструменты в разных сферах.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работы определяет не только инструменты, но и режим, одежду и характер обязанностей.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Work / Jobs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для разных профессий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профессии требуют лишь короткой практики, другие — многолетней подготовки и регулярного обучения после школы.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профессия и выше ответственность, тем дольше путь к ней и тем важнее учёба после школы.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по теме Work / Jobs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101" y="1857447"/>
            <a:ext cx="724450" cy="579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9956" y="1825245"/>
            <a:ext cx="724450" cy="6439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7" y="3576385"/>
            <a:ext cx="724450" cy="579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9956" y="3562293"/>
            <a:ext cx="724450" cy="579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2659" y="2709867"/>
            <a:ext cx="724450" cy="5795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 в разных сферах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больнице один специалист не справится со всем сразу: врачи, медсёстры и техники действуют согласованно, чтобы пациент получил помощь быстро и безопасно.
</a:t>
            </a:r>
            <a:endParaRPr lang="en-US" sz="751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важны согласованные действия кассиров, продавцов и менеджеров. Они распределяют задачи, помогают покупателям и следят, чтобы обслуживание было понятным и вежливым.
</a:t>
            </a:r>
            <a:endParaRPr lang="en-US" sz="730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 команде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совместной работы нужны уважение, умение слушать и ясные инструкции. Если люди понимают роли друг друга, им легче избегать ошибок и споров.
</a:t>
            </a:r>
            <a:endParaRPr lang="en-US" sz="766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помогает быстрее доводить дело до конца: каждый вносит свой вклад, а общий результат становится качественнее, чем при работе в одиночку.
</a:t>
            </a:r>
            <a:endParaRPr lang="en-US" sz="763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результат создают учителя и администрация. Один отвечает за уроки, другой — за организацию, расписание и порядок, поэтому общая работа идёт эффективнее.
</a:t>
            </a:r>
            <a:endParaRPr lang="en-US" sz="7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задачи к результату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общий процесс труда в разных профессиях: от потребности до готового продукта или услуги.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сферы занятости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сферы требуют разных умений: где-то важна работа с людьми, а где-то — точность, техника или быстрые решения.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часть занятости связана с услугами, но все отрасли вместе создают современную экономику.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занятости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технологии меняют работу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и онлайн-инструменты помогают быстрее находить информацию, сравнивать варианты и выполнять задания без лишних задержек, поэтому работа становится более организованной.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создала новые специальности: data analyst, game developer, drone operator и content creator. Эти профессии связаны с данными, медиа и технологиями.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из любого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Онлайн-сервисы позволяют общаться, учиться и сотрудничать на расстоянии. Из-за этого часть задач можно выполнять дома, в школе или в поездке.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цифровые 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работать с технологиями, важно уметь пользоваться приложениями, искать нужные сведения, сохранять файлы и соблюдать правила безопасной работы в сети.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выбрать профессию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личные качества и возможности связаны с разными профессиями. Она помогает увидеть, что выбор дела должен быть осознанным.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выбор получается тогда, когда интересы, способности и особенности человека совпадают с требованиями профессии.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профессий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выборе дела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856" y="958614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только на зарплату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доход важен, но он не должен быть единственной причиной выбора. Если работа не подходит по интересам и способностям, она быстро надоедает.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25650" y="18206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Следовать за друзьями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профессии под влиянием друзей кажется простым, но чужой путь может не совпасть с твоими сильными сторонами, привычками и целями.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55300" y="2676474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Игнорировать свои сильные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учитывать таланты и особенности характера, можно выбрать дело, в котором будет трудно учиться и работать каждый день.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92200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знать условий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выбором полезно узнать, где и как работает специалист, какие навыки нужны и какие задания он выполняет в обычный рабочий день.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403300" y="9586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пробовать новое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Clubs, school projects, internships and career websites помогают узнать больше о разных сферах. Без такого опыта выбрать направление намного сложнее.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Качества, которые ценятся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помогают не только в работе, но и в учёбе, кружках и любой совместной деятельности, где нужен надёжный человек.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Работодатели ценят прежде всего надёжность, умение общаться и готовность учиться, потому что именно это помогает команде работать успешно.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рейтинговая схема по теме soft skills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подростков в мире труда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навыки ответственности часто появляются в семье: помочь по дому, выполнить поручение, довести начатое до конца и понять, что труд нужен каждый день.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школьных событиях, проектах и кружках помогает пробовать разные роли, работать в группе и замечать, что получается лучше всего.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и конкурсы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Добровольная помощь, творческие конкурсы и клубы дают безопасный первый опыт общения, планирования и совместной работы, не нарушая возрастных правил.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опыт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подросток может узнать о правилах для несовершеннолетних и попробовать разрешённые занятия. Такой опыт помогает стать самостоятельнее и лучше понять свои интересы.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 / Jobs: что важно запомнить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Work / Jobs помогает говорить о профессиях, обязанностях и навыках по-английски. Главное — понимать слова, уметь описывать работу и выбирать дело, которое подходит твоим интересам и возможностям.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2026-05-31T05:43:35Z</dcterms:created>
  <dcterms:modified xsi:type="dcterms:W3CDTF">2026-05-31T05:43:35Z</dcterms:modified>
</cp:coreProperties>
</file>