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параллельных прямых: основные идеи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параллельные прямые точно и аккуратно.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нужны 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окружают нас в тетрадях, на рельсах, чертежах и разметке дорог. В геометрии они помогают строить аккуратные фигуры и проверять равенство углов при секущей.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параллельные прямые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прямые, лежащие в одной плоскости и не пересекающиеся, называются параллельными. Это основное определение используют во всех школьных построениях и доказательствах.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пересекаются хотя бы в одной точке, они уже не могут быть параллельными. Даже при продолжении обе линии не должны сходиться.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на листе важно проводить прямые достаточно длинно и аккуратно. Тогда легче увидеть, что расстояние между ними остаётся одинаковым по всей длине.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a ∥ b. Такая запись сразу показывает, что прямые не имеют общих точек и сохраняют одинаковое направление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70956"/>
            <a:ext cx="4663800" cy="2201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о параллельных прямых и углах при секущей.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не только проверять построение, но и доказывать параллельность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один верный признак, чтобы сделать вывод о параллельности прямых.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параллельной прямой с помощью угольника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Зафиксируйте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угольник к исходной прямой, а линейку прижмите к нему так, чтобы она не смещалась. Это поможет сохранить одно и то же направление.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проведите исходную прямую и отметьте точку, через которую должна пройти новая линия. Рядом положите линейку и приготовьте угольник для точного сдвига.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Сдвиньте к точке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двигая линейку, аккуратно переместите угольник вдоль её края до заданной точки. Следите, чтобы положение инструмента оставалось устойчивым и ровным.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новую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проведите линию по стороне угольника. Полученная прямая будет параллельна исходной, если инструменты не смещались во время построения.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параллельную прямую через заданную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с линейкой и угольником.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равным углам с транспортиром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прямая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исходной прямой выбирают точку и проводят секущую, чтобы получить угол, с которым потом удобно сравнивать новый угол на другой прямой.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Транспортиром аккуратно откладывают угол, равный заданному. Важно ставить центр транспортира точно в вершину и читать шкалу с нужной стороны.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линии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заданную точку проводят новую прямую по отмеченному направлению. Если угол перенесён без ошибки, линия будет соответствовать исходной.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соответствующие или накрест лежащие углы равны, это подтверждает параллельность. Такой способ полезен и для построения, и для проверки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способов построения на уроке геометрии; качественные баллы по критериям точности, скорости и удобства.
</a:t>
            </a:r>
            <a:endParaRPr lang="en-US" sz="55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построения и проверки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разные способы полезны в разных ситуациях: одни лучше подходят для быстрого рисунка, другие — для точного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важен выбор способа по задаче: скорость дают клетка и простые построения, точность — угольник и аккуратное измерение углов.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линейки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линейка сдвигается после разметки, направление построения меняется. Тогда новая прямая может отклониться от нужного положения, хотя на глаз ошибка сначала незаметна.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отрезки трудно проверить продолжением, поэтому линии могут казаться параллельными только на небольшом участке. Длинное построение позволяет заметить возможное пересечение.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Неровное положение 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угольник стоит косо или не плотно прижат к линейке, линия получается неточной. Даже небольшое отклонение влияет на итоговый результат.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сторона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транспортиром важно измерять угол с правильной стороны. Ошибка в выборе направления приводит к неверному углу и нарушает признак параллельности.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клетчатой бумаге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параллельные линии легко увидеть: они идут в одном направлении и не сближаются. Сетка помогает заметить это даже без дополнительных измерений.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упражнений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первых заданиях, схемах и орнаментах. Ученик быстрее видит результат и может сосредоточиться на аккуратности построения.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сохраняют одинаковое расстояние между клетками, это хороший признак параллельности. При переносе рисунка важно следить, чтобы шаг клеток не менялся.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835951"/>
            <a:ext cx="4339200" cy="1882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инструментов для построения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инструмент удобнее для разных задач: для точности, скорости или быстрых школьных чертежей.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зависит от цели: для скорости удобна клетчатая бумага, для точности — угольник и транспортир.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способов построения параллельных прямых в курсе геометрии 7 класса
</a:t>
            </a:r>
            <a:endParaRPr lang="en-US" sz="769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параллельных прямых с углами при секущей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Прямые параллельны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секущая образует при их пересечении пары углов, которые можно сравнивать между собой.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Углы равны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и накрест лежащие углы оказываются равными, а это помогает не только проверить построение, но и доказать параллельность.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Сумма 180°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в такой ситуации дают 180°, поэтому любой из этих признаков можно использовать в школьной задаче.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параллельность двух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углам при пересечении прямых секущей.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6" y="2709649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62124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46088"/>
            <a:ext cx="376800" cy="3349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415288"/>
            <a:ext cx="376800" cy="334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рельсов идут строго рядом и сохраняют одинаковое расстояние, чтобы поезд двигался устойчиво и безопасно.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Тетрадные линии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тетради помогают писать ровно и показывают, как параллельные прямые выглядят на практике каждый день.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параллельные линии нужны для точных размеров, аккуратных деталей и правильных пропорций на чертеже.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дороги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на проезжей части и элементы разметки часто изображают параллельные линии, чтобы движение было понятным и организованным.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ткани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узорах, рисунках на ткани и декоративных схемах параллельность помогает создавать повторяющийся, аккуратный и симметричный рисунок.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геометрии и повседневных наблюдений учащихся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примеры легче всего заметить в тетрадях, схемах и простых чертежах.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даёт больше всего наглядных примеров, поэтому тему удобно изучать на обычных учебных материалах.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координатной плоскости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уравнений двух прямых одинаковый коэффициент при x, то прямые параллельны. Этот признак помогает быстро узнавать их по записи.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параллельные прямые имеют один и тот же наклон, поэтому идут в одном направлении и не сближаются при продолжении.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параллельность видно по одинаковому направлению линий и постоянному расстоянию между ними. Поэтому изображение удобно для наглядной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точного построения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исходную прямую и отмечают точку или угол, от которого будет выполняться построение. Основа должна быть чётко видна.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смотрят, идут ли линии в одном направлении и сохраняется ли расстояние между ними. Это главный признак правильной параллельности.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Линейку, угольник или транспортир прикладывают устойчиво и не смещают во время работы. Любое движение основания может изменить направление линии.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уверенности прямые мысленно продолжают дальше. Если они не пересекаются, а углы совпадают по условию, построение выполнено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видов прямых по материалам школьной геометрии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Параллельные, пересекающиеся и совпадающие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случая важно не путать: у каждого свой признак и свой рисунок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выделяются отсутствием пересечения, но совпадающие линии не являются отдельной парой прямых.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навык на уроках и в 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проводить параллельные прямые помогает строить фигуры с точными углами и сохранять правильную форму в задачах по геометрии.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инструментами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уверенно пользоваться линейкой, угольником и транспортиром, а также внимательно следить за положением каждого инструмента.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тренируют аккуратность, терпение и умение проверять результат по углам и направлению линий, а не только на глаз.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при составлении схем этот навык нужен для аккуратного изображения деталей, подписей и одинаковых расстояний между элементами.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параллельных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легко узнать по отсутствию пересечения и одинаковому расстоянию между ними. Их можно строить разными способами, а проверять — по углам и аккуратности измерений.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2026-05-29T01:37:50Z</dcterms:created>
  <dcterms:modified xsi:type="dcterms:W3CDTF">2026-05-29T01:37:50Z</dcterms:modified>
</cp:coreProperties>
</file>