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about Russia: страна, люди, символы и язык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 — страна огромных пространств, сильных традиций и простых английских слов.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Russia удобно изучать на английском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своей стране легче говорить короткими и понятными фразами. Тема Russia помогает использовать знакомые слова, повторить geography, seasons, colours и family, а также рассказать о Москве, природе и школьной жизни без сложных конструкций.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площадь помогает понять, почему в России так много разных природных зон и климатов.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17,1 млн км²
</a:t>
            </a:r>
            <a:endParaRPr lang="en-US" sz="5804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делает её крупнейшим государством мира по территории.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Russia — площадь страны.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Россию большой и разнообразной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природные зоны распределены неравномерно: часть территории занимает лес, а другие зоны встречаются значительно реже.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Russia has many different landscapes, so природа страны меняется от севера к югу и от равнин к горам.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природным зонам России; доли условные, для наглядного сравнения.
</a:t>
            </a:r>
            <a:endParaRPr lang="en-US" sz="11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Moscow — столица России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город страны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 — политический и административный центр России. Здесь принимаются важные государственные решения, находятся федеральные учреждения и работают люди, которые управляют жизнью огромной страны.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урока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английском удобно говорить коротко: «Moscow is the capital of Russia» и «Red Square is a famous place». Такие предложения легко запомнить и использовать в классе.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места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и Красная площадь — самые узнаваемые символы Москвы. Эти места часто показывают на фотографиях, потому что они помогают сразу узнать столицу России.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5436" y="3245763"/>
            <a:ext cx="40372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4724" y="1440290"/>
            <a:ext cx="440100" cy="440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России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Белый, синий и красный цвета легко назвать по-английски. Флаг России часто поднимают на официальных мероприятиях, в школах и на спортивных соревнованиях.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 — торжественная песня, которую исполняют в важных случаях. Его слушают стоя, поэтому этот символ особенно связан с уважением и единством страны.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гербе изображён двуглавый орёл — один из самых известных исторических символов страны. Он напоминает о прошлом России и её государственности.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Россия устроена: от страны к регионам
</a:t>
            </a:r>
            <a:endParaRPr lang="en-US" sz="280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большая федерация состоит из территорий, городов и семей.
</a:t>
            </a:r>
            <a:endParaRPr lang="en-US" sz="166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языки России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живут более 190 народов. Это значит, что страна объединяет разные семьи, традиции, кухни и способы праздновать важные события.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3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46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является государственным, но в ряде регионов используют и другие языки: татарский, башкирский, чеченский, якутский и многие другие.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46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регионов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99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народов делает Россию многонациональной страной. Для урока английского языка это хороший пример, как говорить о people, culture и tradition простыми словами.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99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идея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8890" y="1175216"/>
            <a:ext cx="4102120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России и их особенности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 города по роли в стране и запомнить простые английские характеристики.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Important Russian cities are spread across the country, and each has its own role and identity.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общеизвестным географическим и административным сведениям.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Baikal — самое известное озеро России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Озеро, которое видно даже на карте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находится в Сибири и сразу привлекает внимание своим огромным размером. Это самое глубокое озеро на Земле, а его чистая вода и широкая береговая линия делают его особенно узнаваемым для фотографий и уроков о природе.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и летом Байкал выглядит по-разному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озеро кажется прозрачным и спокойным, а зимой покрывается прочным льдом. Из-за этого Байкал часто показывают как пример русской природы, где можно увидеть lake, deep water, ice и wild nature в одном месте.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России: зима, лето и разница между регионами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стране климат заметно меняется от сурового севера до более тёплого юга, поэтому люди по-разному одеваются и планируют отдых.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 России очень выражены региональные различия: чем южнее, тем мягче зимы и длиннее тёплый сезон.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климатических особенностей северных, центральных и южных регионов России
</a:t>
            </a:r>
            <a:endParaRPr lang="en-US" sz="11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241" y="1189550"/>
            <a:ext cx="3935617" cy="359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России: леса, реки, горы и животные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688750" y="1484900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и в Сибири огромные пространства занимают тайга и тундра. Здесь суровый климат, но именно эти зоны формируют одно из самых больших природных богатств страны.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688762" y="1271050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тундра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88750" y="4438050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 делают Россию интересной для изучения на английском языке. Удобно говорить о природе короткими фразами: Russia has forests, rivers, mountains and wild animals.
</a:t>
            </a:r>
            <a:endParaRPr lang="en-US" sz="695" dirty="0"/>
          </a:p>
        </p:txBody>
      </p:sp>
      <p:sp>
        <p:nvSpPr>
          <p:cNvPr id="15" name="Text 5"/>
          <p:cNvSpPr txBox="1"/>
          <p:nvPr/>
        </p:nvSpPr>
        <p:spPr>
          <a:xfrm>
            <a:off x="4688762" y="4224200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688750" y="2961475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Урал, Кавказ, Алтай и Камчатка показывают, насколько рельеф России разнообразен. В горах меняются климат, растительность и животный мир, поэтому ландшафты сильно отличаются даже внутри одной страны.
</a:t>
            </a:r>
            <a:endParaRPr lang="en-US" sz="695" dirty="0"/>
          </a:p>
        </p:txBody>
      </p:sp>
      <p:sp>
        <p:nvSpPr>
          <p:cNvPr id="17" name="Text 7"/>
          <p:cNvSpPr txBox="1"/>
          <p:nvPr/>
        </p:nvSpPr>
        <p:spPr>
          <a:xfrm>
            <a:off x="4688762" y="2747625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регионы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688750" y="2223177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известна крупными реками — Волгой, Енисеем и Леной. Они важны для жизни людей, транспорта и природы, а также помогают понять, почему страна так богата водой.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688762" y="2009325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4688750" y="3699756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российских лесах живут медведи, лоси, лисы, волки и соболи. Эти животные хорошо приспособлены к холоду и помогают детям запомнить слова animal, wild и forest.
</a:t>
            </a:r>
            <a:endParaRPr lang="en-US" sz="700" dirty="0"/>
          </a:p>
        </p:txBody>
      </p:sp>
      <p:sp>
        <p:nvSpPr>
          <p:cNvPr id="21" name="Text 11"/>
          <p:cNvSpPr txBox="1"/>
          <p:nvPr/>
        </p:nvSpPr>
        <p:spPr>
          <a:xfrm>
            <a:off x="4688762" y="3485900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750" y="3282462"/>
            <a:ext cx="483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97150" y="3282462"/>
            <a:ext cx="483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39450" y="3282462"/>
            <a:ext cx="483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8300" y="1442174"/>
            <a:ext cx="483000" cy="55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60600" y="1442174"/>
            <a:ext cx="483000" cy="552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 ресурсы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9858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 — один из главных ресурсов страны. Она нужна для топлива, химической продукции и экспорта, поэтому связана и с промышленностью, и с международной торговлей.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9012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2754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ресурсов помогает объяснить, почему экономика России связана с добычей, переработкой и экспортом. Для урока удобно использовать слова resource, mine, metal, wood и energy.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39435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3177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руда, медь и золото используются в строительстве, технике и ювелирном деле. Добыча металлов делает многие промышленные районы России особенно значимыми.
</a:t>
            </a:r>
            <a:endParaRPr lang="en-US" sz="1000" dirty="0"/>
          </a:p>
        </p:txBody>
      </p:sp>
      <p:sp>
        <p:nvSpPr>
          <p:cNvPr id="22" name="Text 8"/>
          <p:cNvSpPr txBox="1"/>
          <p:nvPr/>
        </p:nvSpPr>
        <p:spPr>
          <a:xfrm>
            <a:off x="54223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47965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 — тоже важный ресурс. Он даёт древесину для строительства и бумаги, а также поддерживает экологический баланс, который нужен людям, животным и растениям.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24646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и уголь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18388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газ и уголь дают энергию для домов, заводов и транспорта. Эти ресурсы особенно важны там, где нужно надёжное отопление и крупное производство.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космос: достижения России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в космос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1957 году мир узнал о первом искусственном спутнике Земли, запущенном в СССР. Это событие открыло новую эпоху в науке и показало, что освоение космоса стало реальностью. На иллюстрации можно показать спутник, летящий над Землёй.
</a:t>
            </a:r>
            <a:endParaRPr lang="en-US" sz="795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сегодня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космонавтика продолжает развиваться: учёные создают новые технологии, а космодромы остаются местом запуска ракет. Эта тема помогает связать слова space, rocket, satellite и science с реальными историческими фактами.
</a:t>
            </a:r>
            <a:endParaRPr lang="en-US" sz="845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Полет Юрия Гагарина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1961 году Юрий Гагарин стал первым человеком, который полетел в космос. Его полёт на корабле «Восток» сделал его имя знаменитым во всём мире и стал символом смелости, науки и прогресса. Здесь уместны космонавт и ракета.
</a:t>
            </a:r>
            <a:endParaRPr lang="en-US" sz="86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России: что страна производит и продаёт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опирается не только на добычу сырья, но и на переработку, транспорт и крупные промышленные предприятия.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торговля России сильнее всего связана с ресурсами, особенно с энергией и металлами.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основных экспортных групп; учебная иллюстрация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традиции в России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447825" y="451998"/>
            <a:ext cx="37593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47825" y="712300"/>
            <a:ext cx="3759300" cy="4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любимый зимний праздник во многих семьях. Дети получают подарки, дома украшают ёлку, а за столом собираются родственники и друзья.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989417" y="1326353"/>
            <a:ext cx="37593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89417" y="1586655"/>
            <a:ext cx="3759300" cy="4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провожает зиму и встречает весну. Люди пекут блины, гуляют, поют песни и участвуют в весёлых народных играх.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447825" y="4011423"/>
            <a:ext cx="37593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знаний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447825" y="4271725"/>
            <a:ext cx="3759300" cy="4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 сентября начинается новый учебный год. Школьники приходят на линейку, встречают учителей и готовятся к новым предметам и открытиям.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989417" y="3106066"/>
            <a:ext cx="37593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России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989417" y="3366368"/>
            <a:ext cx="3759300" cy="4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 июня отмечают важный государственный праздник, связанный с историей страны. В этот день проходят концерты, семейные прогулки и праздничные программы.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4447825" y="2231710"/>
            <a:ext cx="37593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4447825" y="2492012"/>
            <a:ext cx="3759300" cy="4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 мая в России вспоминают подвиг людей в годы Великой Отечественной войны. На улицах проходят торжественные мероприятия, концерты и парады.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в России и влияние сезонов на жизнь людей
</a:t>
            </a:r>
            <a:endParaRPr lang="en-US" sz="2481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Круговой цикл времён года и типичные изменения в жизни школьников и семей
</a:t>
            </a:r>
            <a:endParaRPr lang="en-US" sz="17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744100"/>
            <a:ext cx="4814700" cy="27330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России и слова для запоминания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связать государственные и культурные символы с английской лексикой для повторения на уроке.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символы помогают запомнить не только слова, но и важные черты российской истории и культуры.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символы России и учебная лексика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сегодня: страна, в которой живут, учатся и работают люди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854936" y="177495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современной России много больших и маленьких городов, а также школ, гимназий и университетов. Именно здесь дети учатся, а взрослые работают в самых разных профессиях.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54936" y="156110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школы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54936" y="348533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заводах, в офисах, на транспорте и в сельском хозяйстве работают миллионы людей. Их труд поддерживает экономику страны и делает жизнь в регионах более стабильной.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54936" y="327148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производство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8980" y="263013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участвует в научных проектах, развивает музеи, театры и библиотеки. Это помогает сохранять культурное наследие и открывать новые возможности для молодых людей.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88980" y="241627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культура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8980" y="434051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сталкивается с задачами охраны природы, развития территорий и повышения качества жизни. Поэтому особенно важны образование, сотрудничество и ответственность за будущее.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88980" y="412665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страны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about Russia: главные выводы урока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 — огромная страна с разными регионами, богатыми природными ресурсами, яркой культурой и важными достижениями в науке. Для английского языка эта тема удобна и познавательна.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2026-05-30T12:53:25Z</dcterms:created>
  <dcterms:modified xsi:type="dcterms:W3CDTF">2026-05-30T12:53:25Z</dcterms:modified>
</cp:coreProperties>
</file>