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системы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неизвестное и проверять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находить неизвестные числа по данным условия задачи. Системы нужны, когда неизвестных несколько. Эти навыки полезны в покупках, движении, возрасте и геометрии, а ещё учат рассуждать точно и по шагам.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встречаются простые записи: x + 7 = 15, 3x = 21, 2(x − 4) = 10. В них удобно тренировать вычисления и правила преобразований.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 неизвестным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число, обычно обозначенное буквой. Оно становится верным только при одном или нескольких подходящих значениях переменной.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решить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уравнение — значит найти такие значения переменной, при которых обе части равенства совпадают. Полученный ответ называют корнем уравнения.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ответ найден, его нужно подставить в исходное уравнение. Проверка помогает заметить вычислительную ошибку и убедиться, что найден именно корень.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уравнения и их значение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всегда имеет левую и правую части, между которыми стоит знак равенства. Именно его нужно сохранять при любых преобразованиях, чтобы не изменить смысл записи.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может быть отдельно, входить в сумму, стоять множителем или находиться внутри скобок. От его положения зависит, каким способом удобнее решать уравнение.
</a:t>
            </a:r>
            <a:endParaRPr lang="en-US" sz="788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свободный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на какое число умножена буква. Свободный член — это число без переменной, которое не зависит от неизвестного и удобно для переноса.
</a:t>
            </a:r>
            <a:endParaRPr lang="en-US" sz="83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x + 5 = 12, 5 + x = 12 и 12 = x + 5 обозначают одно и то же равенство. Меняется только порядок частей, а не смысл.
</a:t>
            </a:r>
            <a:endParaRPr lang="en-US" sz="974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запись выглядит иначе, это не значит, что уравнение стало другим. Важно уметь узнавать одинаковые равенства в разной форме и не путать их.
</a:t>
            </a:r>
            <a:endParaRPr lang="en-US" sz="8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уравнения чаще встречаются в 7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учебные типы заданий, с которыми чаще работают на уроках алгебры. Это помогает заранее понять, какие приёмы нужно освоить в 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темы остаются простые линейные уравнения. Более сложные записи встречаются реже, но требуют особенно аккуратной работы со знаками и порядком действий.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заданий по теме урока; иллюстративная оценка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459" y="3527269"/>
            <a:ext cx="266681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одинакового числа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равенства прибавить одно и то же число, равенство сохранится. Это свойство помогает переносить слагаемые и собирать неизвестные в одной части уравнения.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одинакового числа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обеих частей вычесть одно и то же число, равенство тоже не изменится. Такой приём часто используют, когда нужно избавиться от лишнего слагаемого.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одно число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обеих частей на одно и то же ненулевое число равенство остаётся верным. Это удобно для избавления от дробей и коэффициентов перед переменной.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одно число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разделить на одно и то же ненулевое число, равенство сохранится. Такое преобразование помогает быстро получить значение неизвестного в простых уравнениях.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уравнения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сохраняет равносильность и ведёт к ответу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455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дробями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дробями легко ошибиться в вычислениях, сократить не то или потерять общий знаменатель. Здесь особенно важны аккуратность записи и поэтапная проверка.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4649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Нежелательный ноль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ноль нельзя ни при решении уравнений, ни при преобразованиях. Если знаменатель может стать нулём, такое действие нужно сразу исключить.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2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 найденный ответ нужно подставить обратно. Проверка быстро показывает, допущена ли ошибка в вычислениях, переносе или преобразовании выражений.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6470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при переносе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слагаемого в другую часть часто забывают изменить его знак. Из-за одной такой неточности всё уравнение становится неверным, хотя сама идея решения была правильной.
</a:t>
            </a:r>
            <a:endParaRPr lang="en-US" sz="1196" dirty="0"/>
          </a:p>
        </p:txBody>
      </p:sp>
      <p:sp>
        <p:nvSpPr>
          <p:cNvPr id="15" name="Text 6"/>
          <p:cNvSpPr txBox="1"/>
          <p:nvPr/>
        </p:nvSpPr>
        <p:spPr>
          <a:xfrm>
            <a:off x="479705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раскрытие скобок встречается особенно часто. Нужно внимательно умножать каждый член внутри скобок и следить за знаком перед ними, иначе ответ получится ошибочным.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задача часто сводится к цене и количеству. Если одна тетрадь стоит x рублей, то пять тетрадей стоят 5x рублей. Так можно быстро связать известные данные с неизвестной величиной и составить уравнение для ответа.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удобно обозначать неизвестное расстояние или время буквой. Если часть пути уже известна, оставшуюся можно выразить через уравнение и найти по общему расстоянию. Такой способ помогает не теряться в длинном условии.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 школы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увидеть линейку, калькулятор и короткую запись в тетради рядом с условием задачи. Эти предметы напоминают, что уравнение — это не только символы, но и удобный способ описать реальную ситуацию точно и кратко.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доске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школьных 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уравнений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4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уравнений сразу
</a:t>
            </a:r>
            <a:pPr algn="l" indent="0" marL="0">
              <a:lnSpc>
                <a:spcPct val="110046"/>
              </a:lnSpc>
              <a:buNone/>
            </a:pPr>
            <a:r>
              <a:rPr lang="en-US" sz="942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 — это два или больше уравнений, в которых одни и те же неизвестные связаны между собой. Чтобы решить систему, нужно найти значения, подходящие каждому уравнению одновременно.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не одно число, а пару или другой набор значений. Такой ответ должен удовлетворять всем условиям сразу, иначе система решена неверно.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неизвестных в 7 классе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рассматривают системы из двух уравнений с двумя переменными. Например, записи x + y = 10 и x − y = 2 помогают найти два связанных числа.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полезна, когда одно равенство не даёт полного ответа. Она позволяет описывать задачи на покупки, движение и совместную работу, где неизвестные связаны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систем уравнений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 виду уравнений и тому, насколько удобно убрать неизвестные или построить график.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удобны для вычислений, а графический способ помогает увидеть число решений.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по алгебре для 7 класса: способы решения систем уравнений.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метода подстановки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подстановкой.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систему так, чтобы коэффициенты при одной переменной были удобны для сложения или вычитания.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переменной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или вычитают уравнения и получают одно уравнение с одной переменной.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проверка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вторую переменную и обязательно подставляют пару значений в оба исходных уравнения.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бывают у системы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связано с взаимным положением двух прямых: пересечение, совпадение или параллельность.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сразу видно, есть ли у системы одно решение, бесконечно много решений или их нет.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линейных систем на координатной плоскости.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системы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задаёт прямую на координатной плоскости. Для системы строят обе прямые и ищут их общую точку, если она существует.
</a:t>
            </a:r>
            <a:endParaRPr lang="en-US" sz="802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совпадают, все их точки общие. Это означает бесконечно много решений: каждое из них удовлетворяет обоим уравнениям одновременно.
</a:t>
            </a:r>
            <a:endParaRPr lang="en-US" sz="876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они не пересекаются. Тогда общих точек нет, а система не имеет решений, хотя каждое уравнение отдельно остаётся верным.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 в одной точке, система имеет единственное решение. Координаты этой точки и есть подходящая пара значений для обеих переменных.
</a:t>
            </a:r>
            <a:endParaRPr lang="en-US" sz="8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356" y="1172034"/>
            <a:ext cx="242438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569" y="1172034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269" y="1172034"/>
            <a:ext cx="339413" cy="38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215264"/>
            <a:ext cx="376800" cy="301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в жизненных задачах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общая стоимость и число предметов, систему удобно составить по двум условиям: сколько всего купили и сколько заплатили.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задачах на движение одно уравнение выражает пройденный путь, а другое — связь скорости, времени и расстояния для каждого участника.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возраст система показывает, как связаны возраста двух людей сейчас и несколько лет назад или в будущем.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смешивании растворов или составлении смесей система помогает учесть общий объём и количество каждого компонента по отдельности.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людей выполняют одну работу, система позволяет связать их производительность, время работы и общий результат без лишних предположений.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225086"/>
            <a:ext cx="4332300" cy="10384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система: в чем разница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записей помогают находить неизвестные, но число переменных и форма ответа у них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даёт одно число, а система — пару значений, поэтому для них используют разные способы записи ответа.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понятий по материалу урока алгебры 7 класса.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выполняется, ответ верный. Если нет, нужно вернуться к вычислениям и найти, на каком шаге возникла неточность.
</a:t>
            </a:r>
            <a:endParaRPr lang="en-US" sz="1285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корня или пары значений подставьте их в исходную запись. Это самый простой способ убедиться, что решение не содержит ошибки.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оба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системы мало проверить только одно уравнение. Пара чисел должна подходить каждому уравнению одновременно, иначе ответ неверен.
</a:t>
            </a:r>
            <a:endParaRPr lang="en-US" sz="1128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внимательны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после работы со скобками, дробями, отрицательными числами и переносом слагаемых. Проверка помогает их вовремя заметить.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числа неизвестных и удобства преобразований.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системы уравнений помогают находить неизвестные числа разными способами. В 7 классе особенно важны аккуратные преобразования, проверка ответа и умение выбрать подходящий метод решения.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2026-05-29T21:21:55Z</dcterms:created>
  <dcterms:modified xsi:type="dcterms:W3CDTF">2026-05-29T21:21:55Z</dcterms:modified>
</cp:coreProperties>
</file>