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средневековая культура: от крещения Руси до культурного единства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X–XV веках Русь вырастила культурную систему на стыке традиций и политической раздробленности.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рамки и условия развития культуры Руси
</a:t>
            </a:r>
            <a:endParaRPr lang="en-US" sz="2274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культура Руси охватывает период от 988 года до конца XV века. Её формировали православная церковь, княжеская власть, монастыри, города и торговля с Византией и Европой. Особый вклад внесли Киев, Новгород, Владимир, Псков и Москва.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как культурный рубеж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 век — ранний рост книжной и храмовой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каменные храмы и развитие летописания усилили связку «вера—память—государство». Одновременно расширялась инфраструктура письма при монастырях и церковных центрах.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 — закрепление культурного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потрясений усилилась роль монастырей и иконописных школ, а культурная жизнь стала более устойчивой. Письменная традиция и художественные каноны поддерживали общую идентичность регионов.
</a:t>
            </a:r>
            <a:endParaRPr lang="en-US" sz="75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крещение Руси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дало новый импульс книжности и строительству храмов, изменило представления о власти и нравственных нормах. Начал укрепляться церковный центр образования и сохранения знания.
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 и его русская переработка
</a:t>
            </a:r>
            <a:endParaRPr lang="en-US" sz="2073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Русь взяла у Византии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Византии пришли крестово-купольные храмы, мозаики и фрески, иконописные каноны, церковные книги и богослужебный порядок. Эти основы помогли Руси выстроить единый «язык» духовного искусства.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изменила 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адаптировали к местным условиям: в строительстве активно использовали дерево, а в каменном зодчестве — белый камень. В живописи усиливалась строгость и внутренняя сосредоточенность образов, поддерживая цельность смысла.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этапов из описательного исторического курса (точных статистических данных по «числу памятников» в диаграмме нет).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культуры Руси
</a:t>
            </a:r>
            <a:endParaRPr lang="en-US" sz="250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 неравномерность: после разрушающих событий наступал не просто возврат, а перестройка культурных приоритетов.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вывод: культурный центр постепенно смещался к северо-востоку, а возрождение в XIV–XV веках сопровождалось ростом роли Москвы.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повседневного письма — берестяные грамоты, прежде всего из Новгорода. Они говорят, что письмо использовали не только в церковной сфере, но и в городском быту.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переписывали в монастырях и при кафедральных центрах: создавались Евангелия, Псалтири, жития святых, поучения и летописи. Переписка поддерживала и учёность, и дисциплину памяти.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Базой стала кириллица: её сформировали в рамках миссии Кирилла и Мефодия и затем приспособили к славянской языковой среде. Это сделало чтение и письмо системной практикой.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книжная культура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соединяла религиозные, исторические и воспитательные задачи, превращая текст в инструмент духовной и общественной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древнерусской литературы.
</a:t>
            </a:r>
            <a:endParaRPr lang="en-US" sz="72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древнерусской литературы
</a:t>
            </a:r>
            <a:endParaRPr lang="en-US" sz="243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решали разные задачи, но вместе создавали целостную картину мира: прошлое объяснялось верой, а правила жизни — авторитетом примера.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объединяли рассказ о событиях с религиозным смыслом и авторской оценкой. Так история становилась не только «что произошло», но и «как это понимать» в духовной перспективе.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ранним и наиболее известным памятникам относится «Повесть временных лет» начала XII века. Её связывают с традицией Киево-Печерского монастыря и стремлением осмыслить происхождение Руси.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включали в текст объяснения роли князей и значение христианства. Поэтому произведение выступало одновременно источником фактов и отражением политических взглядов.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летописание формировалась устойчивость исторического самосознания: память о событиях передавалась поколениями и поддерживала связь между регионами Руси.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как форма исторической памяти
</a:t>
            </a:r>
            <a:endParaRPr lang="en-US" sz="25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от деревянных построек к каменным соборам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«материал жизни» ранних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русские города в значительной степени строились из дерева: оно было доступным и позволяло быстро возводить укрепления, жилые постройки и хозяйственные здания. Однако деревянная среда задавала и свои ограничения для монументальной «сцены» церковной власти.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как образ государства и духовного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Софийские соборы в Киеве и Новгороде стали символами крупных культурных центров. Их общий византийский замысел сочетался с местными художественными решениями, благодаря чему храм выглядел одновременно величественным и «своим» для конкретного региона.
</a:t>
            </a:r>
            <a:endParaRPr lang="en-US" sz="1350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Владимир: камень вместо жеста, символ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во Владимире связан с традицией монументального каменного зодчества. Масштаб и пластика белого камня подчеркивали идею духовной силы и политической значимости, превращая архитектуру в язык управления и веры.
</a:t>
            </a:r>
            <a:endParaRPr lang="en-US" sz="13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сведений о роли центров (без точной статистики по памятникам и школам).
</a:t>
            </a:r>
            <a:endParaRPr lang="en-US" sz="73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культурных центров Руси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культурной активности от юга к северо-востоку и северо-западу сопровождалось сменой «лидера» в книжности и художественных школах.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диаграммы: разные центры усиливали разные компоненты культуры, а общая традиция сохранялась за счёт устойчивых жанров и канонов.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иконопись на Руси достигает зрелости, где образ служит молитве и духовному созерцанию, а канон превращает живописный язык в средство богословского смысла.
</a:t>
            </a:r>
            <a:endParaRPr lang="en-US" sz="131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икона становится центром храмовой и личной духовной практики: композиция и краски подчиняются строгому канону, формируя цельное богословское послание.
</a:t>
            </a:r>
            <a:endParaRPr lang="en-US" sz="1385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4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древнерусского искусства (период расцвета иконописи XIV–XV веков, упоминание Феофана Грека, Андрея Рублева и Даниила Черного).
</a:t>
            </a:r>
            <a:endParaRPr lang="en-US" sz="5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 мозаики в храмовом пространстве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храма стены превращались в «окно» в мир небесный: росписи строились по единой богословской программе и помогали человеку соотнести события Евангелия с личным духовным опытом.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заметнее была мозаика, затем чаще использовали фрески. На изображениях встречались Христос Пантократор, Богоматерь, святые воины, апостолы и евангельские сцены, задававшие цельное представление о священной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памятник культуры в монастыре
</a:t>
            </a:r>
            <a:endParaRPr lang="en-US" sz="218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отражает типичную последовательность работ в монастырской книжной и художественной среде: от замысла до включения в богослужение.
</a:t>
            </a:r>
            <a:endParaRPr lang="en-US" sz="8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7737" y="1500373"/>
            <a:ext cx="81742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культура, эпос и церковное пение
</a:t>
            </a:r>
            <a:endParaRPr lang="en-US" sz="271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 исторической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Былины, исторические песни, заговоры и плачи сохраняли сюжеты о богатырях, защите земли и службе князю, поддерживая коллективные представления о доблести и ответственности.
</a:t>
            </a:r>
            <a:endParaRPr lang="en-US" sz="1663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как «урок для общины»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повторяемые мотивы укреплялись нормы поведения и чувство принадлежности к своему времени. Устные жанры помогали объяснять прошлое и задавать понятные ориентиры для будущего.
</a:t>
            </a:r>
            <a:endParaRPr lang="en-US" sz="1663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Знаменное пение в церковной традиции
</a:t>
            </a:r>
            <a:pPr algn="ctr" indent="0" marL="0">
              <a:lnSpc>
                <a:spcPct val="115000"/>
              </a:lnSpc>
              <a:buNone/>
            </a:pPr>
            <a:r>
              <a:rPr lang="en-US" sz="1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Знаменное пение — одноголосное распевное исполнение — формировало единый стиль богослужения. Музыкальная линия связывала смысл молитвы и настрой слушателя в общей молитвенной практике.
</a:t>
            </a:r>
            <a:endParaRPr lang="en-US" sz="16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707065"/>
            <a:ext cx="4646100" cy="18652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земли Руси развивали собственные традиции книжности, зодчества и художественного языка.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по истории древнерусской культуры (учебные курсы и справочные материалы).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центры и их особенности
</a:t>
            </a:r>
            <a:endParaRPr lang="en-US" sz="2229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отличались не только памятниками, но и «функцией» в культурной системе: от управления и письменности до строительных традиций и объединяющего влияния Москвы.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1237–1240 годов привело к разрушениям и сокращению строительства, из‑за чего прежние культурные центры ослабли. Это ощущалось в темпах создания новых памятников и художественных школ.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культурная жизнь продолжилась: монастыри сохраняли книжность и мастерские навыки, а церковь укрепляла роль духовной преемственности. Там, где было меньше городов, становилось больше «точек памяти».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северо-восточных землях усилилась идея сохранения православной традиции и заботы о единстве веры. Со временем это создавало предпосылки для культурного возвышения Москвы и расширения ее влияния.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после монгольского нашествия
</a:t>
            </a:r>
            <a:endParaRPr lang="en-US" sz="26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описательному принципу из учебных характеристик сфер культуры (точные пропорции не задавались; значения условны для визуального сравнения).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сферы культуры Руси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распределение функций в культурной жизни: религия и письменность задавали образование и нормы, тогда как остальные сферы работали в связке с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прост: культура держалась не на одном «разделе», а на системе взаимосвязей. Когда центр смысла был религиозным и книжным, искусство и общественные практики становились преемственными.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опиралась на деревянные избы и печи, а в одежде чаще встречались лен и шерсть. Для хранения и приготовления пищи использовали глиняную и деревянную посуду, продуманную под местные условия.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материальная культура средневековой Руси
</a:t>
            </a:r>
            <a:endParaRPr lang="en-US" sz="216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практичность соседствовала со статусностью. Более обеспеченные жители выбирали дорогие ткани, украшения и предметы ремесленного изготовления; нередко встречались и вещи, связанные с торговыми связями и внешним влиянием.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среда отражала уровень хозяйственного развития и социальные различия: чем разнообразнее были материалы и отделка, тем заметнее становился разрыв между слоями общества. Это видно и по набору украшений.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повседневные вещи не были «нейтральными»: в них проявлялась христианская символика и эстетика, понятная большинству. Так бытовые предметы становились частью культурной картины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средневековая культура закрепила основы письменного языка и навыки книжной работы, помогая хранить тексты и передавать знания. Отсюда выросла устойчивость образования и традиции исторического письма.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средневековой культуры для последующей истории
</a:t>
            </a:r>
            <a:endParaRPr lang="en-US" sz="171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сформировала модели исторической памяти и представления о святости: от летописного объяснения событий до иконописного образца «правильного» духовного взгляда. Эти установки влияли на восприятие прошлого.
</a:t>
            </a:r>
            <a:endParaRPr lang="en-US" sz="1114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видно в литературе, архитектуре и иконописи, а также в идее единой исторической традиции. Разные регионы Руси могли отличаться местными школами, сохраняя общую культурную рамку.
</a:t>
            </a:r>
            <a:endParaRPr lang="en-US" sz="11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духовная и художественная основа русской истории
</a:t>
            </a:r>
            <a:endParaRPr lang="en-US" sz="210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Русь создала культурную систему, где христианство, княжеская власть и народная традиция взаимно поддерживали друг друга. Итогом стало формирование духовной, письменной и художественной основы преемственности.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2026-05-11T15:10:12Z</dcterms:created>
  <dcterms:modified xsi:type="dcterms:W3CDTF">2026-05-11T15:10:12Z</dcterms:modified>
</cp:coreProperties>
</file>