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на перекрёстке Европы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равнин, рек и исторических путей в самом центре Европы.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в центре Центральной Европы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 — компактное государство без выхода к морю, но с широкой сетью сухопутных и речных связей. Её положение между соседними странами делает транспорт, торговлю и международное сотрудничество особенно значимыми.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57126"/>
            <a:ext cx="559500" cy="4973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78641" y="3117266"/>
            <a:ext cx="44257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географического положения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Карпатский бассейн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Венгрии лежит внутри Карпатского бассейна, где преобладают равнины и низменности. Такое строение рельефа облегчает земледелие, расселение населения и прокладку дорог, железных линий и трубопроводов.
</a:t>
            </a:r>
            <a:endParaRPr lang="en-US" sz="898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 и плодородные территории Среднедунайской равнины создают хорошие условия для сельского хозяйства. Здесь особенно развиты зерновые культуры, кукуруза, подсолнечник, овощеводство и виноградарство.
</a:t>
            </a:r>
            <a:endParaRPr lang="en-US" sz="828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как ось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разделяет Венгрию на западную и восточную части и связывает её с международными водными путями Европы. Река давно служит не только транспортной магистралью, но и важной линией хозяйственного освоения.
</a:t>
            </a:r>
            <a:endParaRPr lang="en-US" sz="905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транспортная связанность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положение в Европе при отсутствии выхода к морю усиливает роль сухопутных коридоров. Венгрия стала узлом, через который проходят торговые потоки, транзитные маршруты и связи с соседними государствами.
</a:t>
            </a:r>
            <a:endParaRPr lang="en-US" sz="8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Будапешт: город на Дунае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выросшая из трёх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 возник после объединения Буды, Пешта и Обуды и быстро стал политическим и экономическим ядром страны. Здесь сосредоточены органы власти, крупные университеты и финансовые учреждения, что подчёркивает роль столицы как центра принятия решений.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мостов и 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раскинулась по обе стороны Дуная, и именно мосты формируют её узнаваемый силуэт. Они соединяют западную и восточную части города, превращая реку не в границу, а в главную городскую ось и пространство повседневной жизни.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разных эпох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застройка Будапешта отражает многослойное прошлое страны. Набережные, панорама и архитектурные ансамбли напоминают о венгерском, австрийском и османском наследии, благодаря чему столица воспринимается как живой учебник истории.
</a:t>
            </a:r>
            <a:endParaRPr lang="en-US" sz="83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Венгрии и длина общих границ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сухопутные границы усиливают приграничные обмены, а также делают Венгрию важным звеном региональных маршрутов.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протяжённая граница — со Словакией, самая короткая — со Словенией. География соседства поддерживает торговлю и транспорт.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 длине государственных границ Венгрии; справочные географические источники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географические и государственные показатели
</a:t>
            </a:r>
            <a:endParaRPr lang="en-US" sz="2486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сведения помогают быстро увидеть масштаб страны, её политический статус и место в европейской системе.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 — компактное, густо освоенное европейское государство с выраженной столичной централизацией и высокой международной включённостью.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Венгрии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формирования венгерского государства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Мадьяры переселились в Карпатский бассейн и закрепились на равнинной территории, где постепенно сложилась основа будущей государственности и единое политическое пространство.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год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Иштване I было основано Венгерское королевство. Этот шаг связал страну с христианской Европой и создал устойчивую монархическую традицию.
</a:t>
            </a:r>
            <a:endParaRPr lang="en-US" sz="1017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1526 год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при Мохаче начался длительный период внешнего влияния. Венгерские земли оказались в орбите соперничества Османской империи и Габсбургов.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1989 года Венгрия стала демократической парламентской республикой и вошла в новую фазу развития, связанную с европейской интеграцией.
</a:t>
            </a:r>
            <a:endParaRPr lang="en-US" sz="10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фактор исторического развития Венгрии
</a:t>
            </a:r>
            <a:endParaRPr lang="en-US" sz="2475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положение в Карпатском бассейне влияло на политическую историю и современные связи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2/3
</a:t>
            </a:r>
            <a:endParaRPr lang="en-US" sz="596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границ стало исторической травмой и надолго повлияло на отношение к вопросам меньшинств, соседства и национальной памяти.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Трианонский договор, 1920 год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страны было утрачено после Трианонского договора.
</a:t>
            </a:r>
            <a:endParaRPr lang="en-US" sz="27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Венгрии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ориентирована на экспорт и международные цепочки поставок, а услуги поддерживают городскую экономику и туризм.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Венгрии опирается прежде всего на услуги и промышленность, что отражает её интеграцию в рынок ЕС и внешнюю торговлю.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структуры экономики по отраслевому составу; для точных долей требуется отдельная статистическая публикация
</a:t>
            </a:r>
            <a:endParaRPr lang="en-US" sz="70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1987767"/>
            <a:ext cx="529800" cy="4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Дунай, Тиса и водные ресурсы страны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и Тиса образуют основу водной системы Венгрии: вдоль их долин сосредоточены города, сельскохозяйственные районы и важные транспортные направления, связывающие страну с соседними регионами Европы.
</a:t>
            </a:r>
            <a:endParaRPr lang="en-US" sz="885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играет роль международной водной магистрали. Он облегчает перевозку грузов, усиливает связи с Центральной и Юго-Восточной Европой и повышает значение венгерских портов на внутренних водных путях.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воды используются для орошения полей, водоснабжения населённых пунктов и поддержания сельского хозяйства в засушливые периоды, особенно в районах с интенсивным земледелием и плотным расселением.
</a:t>
            </a:r>
            <a:endParaRPr lang="en-US" sz="894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после сильных дождей и весеннего таяния снега, а также периоды засухи требуют постоянного контроля за руслами рек, укрепления дамб и экологически продуманного управления водными ресурсами.
</a:t>
            </a:r>
            <a:endParaRPr lang="en-US" sz="9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Венгрии и их функции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Венгрии выполняют разные хозяйственные и культурные функции, формируя полицентричную, но подчинённую Будапешту систему расселения.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городов распределяет функции по территории, снижая чрезмерную зависимость от столицы, но именно Будапешт остаётся главным управленческим и финансовым центром.
</a:t>
            </a:r>
            <a:endParaRPr lang="en-US" sz="1143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школьной географии и региональной характеристики городов Венгрии.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сразу узнаётся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Венгерский язык выделяет страну среди соседей: он относится к финно-угорской группе и по структуре заметно отличается от славянских и германских языков региона. Это усиливает ощущение культурной самостоятельности и исторической преемственности.
</a:t>
            </a:r>
            <a:endParaRPr lang="en-US" sz="756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повседневной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венгерском образе жизни важны народная музыка, орнамент, вышивка и термальные купальни. Эти элементы часто соединяются с архитектурой старых городов, где национальные мотивы соседствуют с наследием разных исторических эпох.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страны и её 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Венгерская кухня легко узнаваема по паприке, гуляшу и блюдам из мяса и овощей. Не менее заметны винодельческие традиции, связанные с регионами Токай и Эгер, которые стали частью культурного и туристического имиджа страны.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Венгрии: язык, традиции, кухня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отрасль экономики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поддерживает гостиницы, транспорт, питание и городские сервисы, а также усиливает интерес к историческим центрам и природным территориям страны.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спрос концентрируется в столице и у Балатона, но региональные маршруты делают туристический поток более равномерным и устойчивым.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внутреннего туризма и туристической специализации Венгрии, 2024.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46366"/>
            <a:ext cx="559500" cy="44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в Европейском союзе и региональной политике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в Европейском союзе даёт Венгрии доступ к общему рынку товаров, услуг и капитала, а также к программам регионального развития и совместным проектам приграничного сотрудничества.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Венгерская экономика тесно связана с европейскими цепочками производства, особенно в промышленности и экспорте. Это повышает зависимость от внешних рынков, но и расширяет возможности роста.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включена в европейские сухопутные и речные маршруты, поэтому её инфраструктура важна для транзита, логистики и промышленной кооперации между западной и юго-восточной частями континента.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Венгрия активно защищает собственные интересы в вопросах миграции, энергетики и суверенитета, показывая, что участие в интеграции не исключает выраженной национальной линии.
</a:t>
            </a:r>
            <a:endParaRPr lang="en-US" sz="9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22751"/>
            <a:ext cx="3563700" cy="1697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Венгрии с соседними государствами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страны по-разному влияют на хозяйственные связи, транзит и положение Венгрии в Центральной Европе.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соединяет несколько субрегионов Европы, а её соседи формируют разные направления торговли, транспорта и культурных контактов.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государственных границ и региональным характеристикам соседних стран Венгрии.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географического положения к современным задачам
</a:t>
            </a:r>
            <a:endParaRPr lang="en-US" sz="2453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причинно-следственную связь между положением страны и её современными приоритетами.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демография, экология, энергия
</a:t>
            </a:r>
            <a:endParaRPr lang="en-US" sz="2355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Венгрии постепенно стареет, а доля молодёжи снижается. Это создаёт нагрузку на рынок труда, социальную сферу и систему образования, особенно в регионах с более слабой экономикой.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 климатические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уровня воды, засухи и наводнения становятся всё более заметными факторами хозяйственной жизни. Они влияют на сельское хозяйство, безопасность инфраструктуры и экологическое состояние пойменных территорий.
</a:t>
            </a:r>
            <a:endParaRPr lang="en-US" sz="1071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внешних поставок энергии делает важными диверсификацию источников, модернизацию сетей и повышение надёжности инфраструктуры, чтобы уменьшить чувствительность страны к внешним экономическим и политическим изменениям.
</a:t>
            </a:r>
            <a:endParaRPr lang="en-US" sz="10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как мост между Востоком и Западом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расположена между германским, славянским и балканским пространствами, поэтому её территория естественно включена в несколько направлений обмена — от транспорта и торговли до культурных контактов.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посредническая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протяжении веков Венгрия находилась в зоне пересечения крупных империй и региональных интересов. Это сформировало опыт политического маневрирования и стремление сохранять собственную идентичность.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Венгрия остаётся связующим звеном Центральной Европы: через неё проходят маршруты, капиталы и идеи, а её положение помогает понимать, как география влияет на международные отношения.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Венгрия: география, которая многое объясняет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наглядно показывает, как положение в центре Европы формирует историю, экономику и связи с соседями. Её опыт помогает увидеть, что география не просто задаёт рамки, а определяет возможности развития.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2026-06-03T03:44:19Z</dcterms:created>
  <dcterms:modified xsi:type="dcterms:W3CDTF">2026-06-03T03:44:19Z</dcterms:modified>
</cp:coreProperties>
</file>