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3363" y="-15625"/>
            <a:ext cx="4148375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появились неравенство и знать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земледелие и богатство изменили древнее общество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1217" y="683550"/>
            <a:ext cx="3989866" cy="3888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общины к обществу с различиями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жили почти одинаково и делили все поровну. Но когда появились оседлая жизнь, запасы зерна и скота, одни семьи стали накапливать больше имущества и влияния, чем другие.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возникло имущественное неравенство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излишки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урожая становилось больше, чем нужно семье сразу, лишние продукты можно было хранить. Запасы превращались в имущество, которое помогало пережить трудные годы и обменивать на нужные вещи.
</a:t>
            </a:r>
            <a:endParaRPr lang="en-US" sz="1201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удача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семьи получали лучшие участки земли и больше скота, а другие теряли имущество из-за засухи, болезней или долгов. Так различия в достатке становились все заметнее.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ремесло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ремесло приносили дополнительный доход тем, кто умел производить или выгодно обменивать вещи. Постепенно у таких людей появлялись лишние запасы, украшения и влияние в поселении.
</a:t>
            </a:r>
            <a:endParaRPr lang="en-US" sz="1211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запасами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распоряжался зерном, скотом и общими складами, могли помогать одним и ограничивать других. Это усиливало зависимость бедных семей и укрепляло положение богатых.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усиливало различия между людьми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преимущества давали урожай и запасы: они создавали основу для накопления богатства и власти.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источником неравенства стало хозяйство, а остальные факторы ускоряли и закрепляли уже возникшие различия.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урока истории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зажиточной семьи амбар был заполнен зерном, а рядом стояли кувшины с запасами на зиму. Такие люди меньше зависели от удачи и могли помогать соседям, укрепляя свой авторитет в поселении.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амбары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богатая семья владела стадом и самым удобным участком земли у воды. Благодаря этому она собирала больше урожая и могла обменивать излишки на украшения, орудия и поддержку других жителей.
</a:t>
            </a:r>
            <a:endParaRPr lang="en-US" sz="993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 и лучшие поля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зажиточных людей был просторнее и прочнее, чем у большинства соседей. Внутри хранились зерно, посуда и ценные вещи, поэтому такая семья жила заметнее и влияла на решения общины.
</a:t>
            </a:r>
            <a:endParaRPr lang="en-US" sz="903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выделялся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богатые семьи в поселениях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появилась знать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богатые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складывалась из семей, которые сумели накопить больше земли, скота и запасов. Их благополучие делало их заметными и давало им больше возможностей влиять на жизнь поселения.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роли в общине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люди чаще становились руководителями, распорядителями запасов или посредниками в спорах. Их решения затрагивали всех жителей, поэтому к ним относились с особым уважением и вниманием.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Подношения и дань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и влиятельные семьи могли получать подарки, часть урожая или другие выплаты от жителей. Это укрепляло их положение и делало их еще сильнее по сравнению с остальными.
</a:t>
            </a:r>
            <a:endParaRPr lang="en-US" sz="1076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по наследству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богатство, почет и влияние начали переходить детям и внукам. Так отдельные семьи превращались в устойчивую верхушку общества, которую называли знатью.
</a:t>
            </a:r>
            <a:endParaRPr lang="en-US" sz="107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хозяйственных перемен к неравенству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изменения в хозяйстве постепенно создавали богатых и бедных.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906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887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787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Вожди, жрецы и воины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Вожди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Вожди руководили общиной, решали споры и распределяли обязанности. За свою власть и ответственность они получали больше почета, подарков и пищи, чем обычные жители.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проводили обряды, следили за верованиями и объясняли людям волю богов. Их уважали, а община часто обеспечивала их пищей и ценными дарами.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Опытные воины защищали поселение, людей и имущество от врагов. За службу им доставалась лучшая доля добычи, а также особое признание среди соплеменников.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групп древнего общества
</a:t>
            </a:r>
            <a:endParaRPr lang="en-US" sz="208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различались имущество, власть и обязанности у основных групп древнего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положение группы, тем больше у нее было имущества и влияния; у общинников оставалось больше тяжелого труда и обязанностей.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урока истории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богатства и высокого положения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жилища сразу показывал, насколько богата семья. Просторный дом означал больше запасов, лучшее положение в поселении и возможность жить удобнее, чем большинство соседей.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скот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земля и большое стадо были важнейшими признаками достатка. Они давали пищу, обменные товары и устойчивый доход, который укреплял влияние семьи.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 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одежда, металлические украшения и оружие выделяли человека среди остальных. Такие вещи не были нужны для выживания, но ясно показывали богатство и высокий статус.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в погребениях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могилах знати археологи находят бронзовые и золотые предметы, посуду и редкие вещи. Эти находки помогают понять, что в древности существовала верхушка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неравенство стало постоянным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различия были почти незаметны, но накопленные запасы и имущество быстро меняли положение семей.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прочнее становились собственность и наследование, тем устойчивее закреплялось деление на богатых и бедных.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материалам урока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119" y="-15625"/>
            <a:ext cx="2774563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считался не только правителем, но и носителем особой священной власти. Его слово определяло порядок в стране, а подчинённые чиновники следили за выполнением его приказов и сбором податей.
</a:t>
            </a:r>
            <a:endParaRPr lang="en-US" sz="1106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верхушки поддерживалось трудом земледельцев, которые обрабатывали землю и отдавали часть урожая. Именно налоги, ирригационные работы и контроль над запасами обеспечивали фараону и знати устойчивое положение.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 привилегии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дворе жили жрецы и высокие чиновники, получавшие землю, пищу и почёт за службу. Их положение подчёркивали дорогая одежда, символы власти и связь с храмами и дворцом.
</a:t>
            </a:r>
            <a:endParaRPr lang="en-US" sz="1165" dirty="0"/>
          </a:p>
        </p:txBody>
      </p:sp>
      <p:sp>
        <p:nvSpPr>
          <p:cNvPr id="13" name="Text 4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фараон и знать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рек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Междуречье поселения росли рядом с Тигром и Евфратом. Здесь легче было орошать поля, поэтому возникали города, где жили правители, жрецы, ремесленники и торговцы.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контролировал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власть получали те, кто распоряжался каналами, зерном и торговыми путями. Контроль над водой и запасами помогал накапливать имущество и управлять жизнью целого города.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не все жили одинаково. Одни были богатыми жителями и правителями, другие — свободными людьми, а часть населения зависела от хозяев и выполняла тяжёлую работу.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становился город, тем заметнее были различия в достатке и влиянии. Появлялись дома разного размера, разные обязанности и разные возможности для жителей.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и первые города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брались богатства знати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знати поступали не из одного источника: их поддерживали земля, подати и обмен с другими землями.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основу богатства давали земля и налоги, а торговля и война усиливали уже накопленное преимущество.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урока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привилегии знати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Знатные семьи владели большими участками земли и могли влиять на решения общины. Их мнение учитывали при распределении запасов, а их приказам чаще подчинялись без споров.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преимущества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Имущество, почёт и важные обязанности переходили детям знатных людей. Благодаря этому одно и то же семейство могло долго сохранять высокое положение и доступ к лучшим ресурсам.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правителю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помогала правителю поддерживать порядок, собирать подати и управлять людьми. За службу она получала дополнительные привилегии, а также защиту своих владений и влияние при дворе.
</a:t>
            </a:r>
            <a:endParaRPr lang="en-US" sz="1076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защищать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Взамен своих прав знатные люди должны были защищать поселение и собственные земли. Они содержали вооружённых людей, участвовали в походах и следили за сохранностью имущества.
</a:t>
            </a:r>
            <a:endParaRPr lang="en-US" sz="10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привилегии передавались по наследству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богатство и положение закреплялись внутри одних и тех же семей.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47483"/>
            <a:ext cx="3812100" cy="1519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появления знати для общества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усиление знати давало и порядок, и новые ограничения для остальных жителей.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помогала организовать жизнь поселения, но одновременно усиливала зависимость простых людей и различия в правах.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истории древнего общества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10" y="1332899"/>
            <a:ext cx="2442880" cy="234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435" y="1332900"/>
            <a:ext cx="2442880" cy="234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богатых погребениях археологи находят бусы, браслеты, оружие и посуду из металла. Такие вещи показывают, что человек занимал высокое положение и мог позволить себе редкие предметы, недоступные большинству жителей.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Гробница с украшениями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остаткам домов видно, что у знати были большие и удобные жилища. Внутри могли храниться ценные вещи, а рядом находились склады и хозяйственные постройки, отражавшие достаток семьи и её влияние в поселении.
</a:t>
            </a:r>
            <a:endParaRPr lang="en-US" sz="697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выделялся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интерес вызывают предметы, привезённые издалека: необычная керамика, камни, украшения и изделия из бронзы или золота. Они говорят о торговле, связях с другими землями и богатстве владельцев.
</a:t>
            </a:r>
            <a:endParaRPr lang="en-US" sz="719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из далёких стран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археологи узнают о жизни богатых людей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собственности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земля, скот и запасы стали принадлежать отдельным семьям, различия между людьми начали быстро расти и закрепляться.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 наследству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Имущество, связи и положение переходили детям, а значит, богатство и влияние сохранялись из поколения в поколение даже при смене государств.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сила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семьи получали поддержку закона, оружия и власти, поэтому могли защищать своё имущество и заставлять других подчиняться.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неравенство сохранилось надолго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 возникли неравенство и знать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Земледелие, частная собственность и накопление запасов изменили общество: одни семьи разбогатели, другие остались беднее. Так появились знать и устойчивое неравенство.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2026-06-01T01:20:29Z</dcterms:created>
  <dcterms:modified xsi:type="dcterms:W3CDTF">2026-06-01T01:20:29Z</dcterms:modified>
</cp:coreProperties>
</file>