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помогает людям учиться, работать, отдыхать и дружить каждый день.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человек: как они живут вместе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строят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возникли там, где людям было удобно жить, торговать и защищаться. Сегодня в них рядом живут люди разных возрастов, а каждый город — это свой мир дел и забот.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большой общий дом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улиц и дворов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похож на огромный дом с множеством комнат, только вместо комнат в нём улицы, дома, площади и дворы. Здесь каждому находится своё место для жизни и дела.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нужные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рядом живут и трудятся врачи, учителя, строители, водители, продавцы и дворники. Благодаря им город работает как дружная команда, где у каждого есть важная задача.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ритм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быстро просыпается, днём спешит и шумит, а вечером постепенно становится тише. У него, как у человека, есть своё настроение и свой ежедневный распорядок.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нужен не одному человеку, а многим людям сразу. Поэтому улицы, дворы, парки и здания должны быть удобными, чтобы всем было приятно жить рядом.
</a:t>
            </a:r>
            <a:endParaRPr lang="en-US" sz="12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6389"/>
            <a:ext cx="432900" cy="346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40791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4" y="2998004"/>
            <a:ext cx="385612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34752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город даёт человеку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кружки и библиотеки помогают детям и взрослым узнавать новое. В городе часто можно дойти до занятий пешком и не тратить много времени на дорогу.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врачей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и поликлиники нужны, чтобы люди могли получить лечение и заботу. Когда помощь рядом, становится спокойнее и детям, и взрослым.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 рынки позволяют быстро купить еду, одежду и другие нужные вещи. В городе всё необходимое можно найти без долгих поездок.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Спортплощадки, секции и клубы помогают детям играть, тренироваться и находить друзей по интересам. После учёбы в городе всегда найдётся полезное занятие.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 и метро помогают быстро добраться в школу, к врачу или в гости. Город становится удобнее, когда путь занимает меньше времени.
</a:t>
            </a:r>
            <a:endParaRPr lang="en-US" sz="10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город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и ремонтируем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возводят дома, дороги, мосты и детские площадки. Без труда строителей и инженеров город не смог бы расти и становиться удобнее для жизни.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убирают мусор, пользуются урнами и следят за порядком во дворах. Чистый город начинается не с чудес, а с простых привычек каждого человека.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улицы красивее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красят скамейки, сажают цветы и украшают дворы, город становится уютнее. Даже маленькая забота заметна всем и радует глаз.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Относимся друг к другу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и внимательный житель помогает городу не меньше, чем большая техника. Добрые слова, уважение и помощь соседям делают жизнь вокруг спокойнее и дружелюбнее.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город в течение 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меняется жизнь города от утра до ночи.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4056" y="3537825"/>
            <a:ext cx="14137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городе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трамваи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помогает быстро добираться в школу, на занятия и домой. Он перевозит много людей сразу и делает улицы менее перегруженными машинами.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под землёй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особенно полезно в больших городах, где нужно ехать далеко и быстро. Поезд движется без пробок, и люди экономят время.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Велосипедные поездки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удобен для коротких маршрутов и прогулок. Он помогает двигаться, не загрязняет воздух и делает поездку весёлой, почти как небольшое приключение.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 дороге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Светофоры, знаки и переходы помогают людям двигаться безопасно. На улице важно смотреть по сторонам, не спешить и помнить правила дорожного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деревья и свежий воздух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спасают от жары, дарят тень и делают прогулку приятнее. В тёплый день под ними можно передохнуть и не превращаться в горячий блинчик.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и свежее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задерживают пыль и помогают воздуху быть свежее. Чем больше в городе деревьев, тем приятнее дышать и гулять.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играть, читать на скамейке, кататься и просто смотреть на небо. Такие места помогают людям отдохнуть от шума и спешки.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кусты и птицы делают городской пейзаж живым и весёлым. Природа в городе напоминает, что забота нужна не только домам, но и зелени.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город для детей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улицы хорошо освещены, вечером легче идти домой и не страшно смотреть под ноги. Свет помогает заметить дорогу, людей и возможные опасности.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дорожки и дворы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тротуарах не должно быть ям, а во дворе — сломанных качелей и лишних машин на площадке. Тогда играть и ходить гораздо безопаснее.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нужно переходить только по переходу, на зелёный свет и после того, как посмотрел по сторонам. Торопиться на дороге очень вредно.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важное 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ребёнку полезно помнить свой адрес, номер дома и телефон взрослых. Если случится неприятность, эти знания помогут быстрее получить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 и хорошие соседи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подъезд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начинается не только с квартиры, но и с подъезда, лестницы и коридора. Когда там чисто и аккуратно, возвращаться домой особенно приятно.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нужны урны, лавочки, дорожки и место для игр. Тогда и детям, и взрослым удобно гулять, отдыхать и встречаться.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соседи здороваются, не шумят поздно вечером и стараются не мешать другим. В таком доме жить спокойнее, а улыбка становится привычкой.
</a:t>
            </a:r>
            <a:endParaRPr lang="en-US" sz="1223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нужна помощь, соседи могут подсказать, поддержать или позвать взрослых. Когда люди заботятся друг о друге, дом становится по-настоящему дружным.
</a:t>
            </a:r>
            <a:endParaRPr lang="en-US" sz="12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город хранит свою память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за старинными дверями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старые игрушки, картины и предметы, которыми люди пользовались много лет назад. Иногда кажется, будто вещи умеют рассказывать о прошлом. Поэтому в залах тихо, а смотреть вокруг очень интересно.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где оживают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на сцене появляются герои, звучат музыка и слова, а зрители внимательно следят за каждым движением. Один вечер может стать настоящим путешествием в сказку, приключение или смешную историю. После спектакля хочется аплодировать громко-громко.
</a:t>
            </a:r>
            <a:endParaRPr lang="en-US" sz="971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 памятником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площади памятник напоминает о важных событиях и людях. Рядом гуляют семьи, фотографируются школьники и останавливаются туристы. Такие места делают город узнаваемым, потому что у него есть свой характер и своя история.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Земли живут в городах.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в городе, тем важнее порядок, тишина и зелёные зоны. Источник: Организация Объединённых Наций, World Urbanization Prospects (2018).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Наций, World Urbanization Prospects (2018)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забота о природе помогает городу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мусор мимо урны и не оставлять пакеты на скамейках, улицы дольше остаются аккуратными. Маленькая привычка помогает всему двору выглядеть опрятно и приятно.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бережно расходуют воду и электричество, город тратит меньше лишних ресурсов. Это полезно не только для дома, но и для природы вокруг него.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поездок без дыма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трамвай, велосипед или прогулка пешком уменьшают количество выхлопов. Воздух становится чище, а в городе легче дышится детям, взрослым и даже самым занятым воробьям.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клумбы и газоны защищают город от жары и пыли. Чем больше зелени, тем приятнее гулять, отдыхать во дворе и смотреть в окно без грустного вздоха.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городскую проблему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замеченной неполадки до улучшения в городе.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помогают городу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431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строит
</a:t>
            </a:r>
            <a:pPr algn="l" indent="0" marL="0">
              <a:lnSpc>
                <a:spcPct val="100000"/>
              </a:lnSpc>
              <a:buNone/>
            </a:pPr>
            <a:r>
              <a:rPr lang="en-US" sz="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придумывает удобные дома и школы, инженер проверяет прочность зданий, а строители воплощают проект в жизнь. Благодаря их работе в городе появляются новые улицы, дворы и безопасные здания.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2305938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лечит
</a:t>
            </a:r>
            <a:pPr algn="l" indent="0" marL="0">
              <a:lnSpc>
                <a:spcPct val="100000"/>
              </a:lnSpc>
              <a:buNone/>
            </a:pPr>
            <a:r>
              <a:rPr lang="en-US" sz="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медсёстры помогают людям выздоравливать, а в больницах и поликлиниках каждый день идёт важная работа. Когда человек заболел, именно они умеют быстро прийти на помощь и поддержать.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39972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перевозит
</a:t>
            </a:r>
            <a:pPr algn="l" indent="0" marL="0">
              <a:lnSpc>
                <a:spcPct val="100000"/>
              </a:lnSpc>
              <a:buNone/>
            </a:pPr>
            <a:r>
              <a:rPr lang="en-US" sz="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автобусов, трамваев и других машин помогают горожанам добираться до школы, работы и дома. Без них улицы стали бы намного медленнее, а утренние поездки — настоящим испытанием.
</a:t>
            </a:r>
            <a:endParaRPr lang="en-US" sz="966" dirty="0"/>
          </a:p>
        </p:txBody>
      </p:sp>
      <p:sp>
        <p:nvSpPr>
          <p:cNvPr id="15" name="Text 5"/>
          <p:cNvSpPr txBox="1"/>
          <p:nvPr/>
        </p:nvSpPr>
        <p:spPr>
          <a:xfrm>
            <a:off x="57078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бережёт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Дворники, пожарные и полицейские следят за чистотой, безопасностью и спокойствием. Их труд не всегда заметен, но именно он помогает городу оставаться ухоженным, защищённым и дружелюбным.
</a:t>
            </a:r>
            <a:endParaRPr lang="en-US" sz="922" dirty="0"/>
          </a:p>
        </p:txBody>
      </p:sp>
      <p:sp>
        <p:nvSpPr>
          <p:cNvPr id="16" name="Text 6"/>
          <p:cNvSpPr txBox="1"/>
          <p:nvPr/>
        </p:nvSpPr>
        <p:spPr>
          <a:xfrm>
            <a:off x="742097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украшает
</a:t>
            </a:r>
            <a:pPr algn="l" indent="0" marL="0">
              <a:lnSpc>
                <a:spcPct val="100000"/>
              </a:lnSpc>
              <a:buNone/>
            </a:pPr>
            <a:r>
              <a:rPr lang="en-US" sz="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Садовники, озеленители и работники парков сажают растения, ухаживают за клумбами и берегут зелёные места. Их старание делает город красивее, а прогулки — намного приятнее и радостнее.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надевает праздничный наряд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улицы меняются на глазах: появляются флаги, гирлянды и яркие рисунки. Фонари светят особенно тепло, а окна домов будто улыбаются прохожим. Даже самый обычный путь в магазин становится маленьким праздником.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полна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главной площади звучат песни, выступают артисты и собираются семьи с детьми. Кто-то слушает концерт, кто-то ест сладкую вату, а кто-то просто любуется сценой. В такие дни город кажется особенно дружелюбным и живым.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и прогулка всей семьёй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ярмарке можно увидеть поделки, книги, игрушки и угощения. Рядом гуляют родители, бабушки, дедушки и школьники, а разговоров и смеха хватает на весь вечер. Такие встречи делают город тёплым и запоминающимся.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весёлые городские события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меняться город будущего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уже начинает становиться удобнее: появляются новые парки, велодорожки и аккуратные дворы. Люди учатся беречь ресурсы и выбирать более спокойные способы передвижения.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станет больше электрического транспорта и умных светофоров. Это поможет уменьшить шум, сделать дороги безопаснее и сократить вредные выхлопы.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 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будут создавать здания, которые лучше сохраняют тепло и тратят меньше энергии. В таких домах удобнее жить, а природе рядом становится легче.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и зелёный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 станет тихим, чистым и очень удобным для людей. В нём будет много деревьев, света и заботы о природе, а жители будут чувствовать себя спокойно.
</a:t>
            </a:r>
            <a:endParaRPr lang="en-US" sz="12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школьник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
</a:t>
            </a:r>
            <a:pPr algn="l" indent="0" marL="0">
              <a:lnSpc>
                <a:spcPct val="100000"/>
              </a:lnSpc>
              <a:buNone/>
            </a:pPr>
            <a:r>
              <a:rPr lang="en-US" sz="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бумажки, бережно относиться к учебникам и не ломать школьные вещи, вокруг становится чище и приятнее. Аккуратность — это маленькая сила, которая работает каждый день.
</a:t>
            </a:r>
            <a:endParaRPr lang="en-US" sz="128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только по переходу, смотреть по сторонам и не спешить. Такие простые правила помогают школьнику добраться домой спокойно и без неприятных сюрпризов.
</a:t>
            </a:r>
            <a:endParaRPr lang="en-US" sz="1296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младшим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придержать дверь, подсказать дорогу, уступить место и вежливо ответить на просьбу. Добрые поступки не требуют волшебства, но делают двор, школу и улицу дружелюбнее.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цветов, осторожное отношение к кустам и деревьям, а также бережное поведение в парке помогают природе рядом с домом. Даже маленький помощник может сделать город ярче и живее.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рисунках, книгах и фотографиях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страницах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показать город шумным, тихим, старым или очень современным. Читатель будто идёт по улицам вместе с героями, замечает окна, мосты и дворы и начинает видеть город по-новому.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рисунке художника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выбирает цвет, свет и настроение, чтобы передать характер улицы или площади. На его картине город может выглядеть солнечным, задумчивым или праздничным. Один рисунок иногда запоминается лучше длинного рассказа.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через объектив
</a:t>
            </a:r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 умеет поймать редкий момент: утренний туман, огни вечерних окон или детей на площадке. Такие снимки сохраняют не только здания, но и настроение дня, которое потом хочется вспомнить снова.
</a:t>
            </a:r>
            <a:endParaRPr lang="en-US" sz="10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человек — одна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даёт людям дом, учёбу, работу и отдых, а люди отвечают ему заботой, чистотой и добрыми делами. Когда все стараются, город становится удобным, красивым и любимым.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2026-05-26T09:05:06Z</dcterms:created>
  <dcterms:modified xsi:type="dcterms:W3CDTF">2026-05-26T09:05:06Z</dcterms:modified>
</cp:coreProperties>
</file>