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 сети: искать, проверять, цитировать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интернет-ресурсы: зачем это важно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источники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можно найти тексты, справки, критические статьи, аудиокниги и учебные ресурсы, но для школьной работы важны точность, проверяемость и честное использование материалов.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231" y="2448390"/>
            <a:ext cx="463838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347" y="4141705"/>
            <a:ext cx="397575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источников: книга, e-book, аудио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Печатное издание удобно тем, что сохраняет устойчивый текст и точные выходные данные. Именно такой формат чаще всего служит надёжной основой для анализа и цитирования.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книга позволяет быстро находить нужные фрагменты, сравнивать главы и работать с текстом без лишних затрат времени. Но важно проверять, какое именно издание открыто.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Аудиокнига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Аудиокнига помогает уловить интонацию, ритм и общую композицию произведения. Однако для точной цитаты и анализа формулировок она не заменяет текстовый источник.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реферата и анализа наиболее ценны проверяемые текстовые издания, где можно установить автора, название, год и издателя. Без этих данных источник трудно использовать корректно.
</a:t>
            </a:r>
            <a:endParaRPr lang="en-US" sz="10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Онлайн-источники: что где искать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2070575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библиотеки дают полный текст произведения и позволяют работать с ним как с основным источником. Это первый шаг, если нужен сам литературный материал.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50" y="2656134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Библиотечные каталоги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помогают понять, существует ли нужное издание, кто его выпустил и в каком формате оно доступно. Они особенно полезны при проверке выходных данных.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50" y="3241693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 словари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 словари нужны для быстрой справки: они уточняют дату, жанр, направление, термины и биографические сведения. Это хороший старт перед углублённым чтением.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50" y="3827249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 статьи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обзоры и статьи раскрывают интерпретации произведения, но их следует отделять от самого текста. Они помогают понять разные точки зрения, а не подменяют оригинал.
</a:t>
            </a:r>
            <a:endParaRPr lang="en-US" sz="1091" dirty="0"/>
          </a:p>
        </p:txBody>
      </p:sp>
      <p:sp>
        <p:nvSpPr>
          <p:cNvPr id="15" name="Text 6"/>
          <p:cNvSpPr txBox="1"/>
          <p:nvPr/>
        </p:nvSpPr>
        <p:spPr>
          <a:xfrm>
            <a:off x="270050" y="4412788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 объединяют лекции, задания и комментарии к произведениям. Они удобны для повторения, если у материала есть автор, источник и понятная учебная цель.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искать литературу в сети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запроса к проверяемому тексту: сначала уточняем предмет поиска, затем отбираем надежный источник.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надёжный источник от сомнительного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6900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надёжного источника обычно есть автор, дата публикации и понятное место размещения: издательство, библиотека, университет или образовательная платформа с репутацией.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1925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признак — наличие ссылок, списка литературы и указания на первоисточник. Это показывает, что материал опирается на проверяемые сведения, а не на случайное мнение.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87075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вызывают анонимные тексты, рекламный тон и слишком уверенные выводы без доказательств. Если цитаты и факты не подтверждаются, источник требует дополнительной проверки.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101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цитатах, отсутствие дат и неполные сведения об издании снижают доверие к материалу. Такие признаки особенно заметны в пересказах и кратких обзорах.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5114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оригиналу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текст к оригиналу и чем точнее указаны его выходные данные, тем выше его пригодность для школьной работы и цитирования.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шкала оценки источников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шкала помогает быстро отсеивать материалы, которые нельзя использовать без проверки, и оставлять только источники с понятным уровнем доверия.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проверяемых признаков, тем выше доверие к источнику и тем меньше риск ошибки в работе.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источников по признакам авторства, датировки и ссылок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 конспектировать онлайн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431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ориентируйтесь
</a:t>
            </a:r>
            <a:pPr algn="l" indent="0" marL="0">
              <a:lnSpc>
                <a:spcPct val="100000"/>
              </a:lnSpc>
              <a:buNone/>
            </a:pPr>
            <a:r>
              <a:rPr lang="en-US" sz="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оглавления, аннотации и примечаний: они показывают структуру книги и помогают понять, насколько издание подходит для вашей задачи.
</a:t>
            </a:r>
            <a:endParaRPr lang="en-US" sz="988" dirty="0"/>
          </a:p>
        </p:txBody>
      </p:sp>
      <p:sp>
        <p:nvSpPr>
          <p:cNvPr id="13" name="Text 3"/>
          <p:cNvSpPr txBox="1"/>
          <p:nvPr/>
        </p:nvSpPr>
        <p:spPr>
          <a:xfrm>
            <a:off x="2305938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Отмечайте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отмечайте ключевые фразы, сюжетные узлы и формулировки, которые можно проверить по другому изданию. Это снижает риск неточностей и искажений.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39972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издания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несколько версий текста, если они доступны. Разночтения могут касаться орфографии, комментариев, переводов и даже самой редакции произведения.
</a:t>
            </a:r>
            <a:endParaRPr lang="en-US" sz="949" dirty="0"/>
          </a:p>
        </p:txBody>
      </p:sp>
      <p:sp>
        <p:nvSpPr>
          <p:cNvPr id="15" name="Text 5"/>
          <p:cNvSpPr txBox="1"/>
          <p:nvPr/>
        </p:nvSpPr>
        <p:spPr>
          <a:xfrm>
            <a:off x="57078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Фиксируйте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конспекте сохраняйте точные цитаты вместе с указанием страницы или цифрового раздела. Так вы не потеряете источник мысли и легко оформите ссылку.
</a:t>
            </a:r>
            <a:endParaRPr lang="en-US" sz="941" dirty="0"/>
          </a:p>
        </p:txBody>
      </p:sp>
      <p:sp>
        <p:nvSpPr>
          <p:cNvPr id="16" name="Text 6"/>
          <p:cNvSpPr txBox="1"/>
          <p:nvPr/>
        </p:nvSpPr>
        <p:spPr>
          <a:xfrm>
            <a:off x="742097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Разделяйте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Разделяйте собственные выводы, цитаты и краткий пересказ. Такая запись помогает не перепутать чужую формулировку со своей и упрощает подготовку к выступлению.
</a:t>
            </a:r>
            <a:endParaRPr lang="en-US" sz="9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Цитирование, парафраз, плагиат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передаёт текст дословно, поэтому требует точного воспроизведения и указания автора, произведения и источника. Даже небольшое искажение уже меняет смысл высказывания.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Парафраз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Парафраз передаёт мысль своими словами, но не освобождает от ссылки. Если идея заимствована, читатель должен видеть, откуда она взята и на каком основании используется.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Плагиат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Плагиат возникает тогда, когда чужой текст, мысль или вывод выдаются за собственные. Это нарушает академическую честность, даже если фрагмент слегка переработан.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без ссылки тоже нежелателен: он скрывает источник информации и мешает проверить точность. В учебной работе важно различать своё понимание и заимствованный материал.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без разрешения уже относятся к нарушению авторских прав.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отличить законное чтение от незаконного копирования и публикации.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авторского права и легального использования цифровых текстов
</a:t>
            </a:r>
            <a:endParaRPr lang="en-US" sz="7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обязательных элемента позволяют быстро подтвердить источник цитаты.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работе достаточно одного точного оформления, чтобы цитата была проверяемой и не вырывалась из контекста.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цитат в школьных и вузовских работах.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три источника об одном произведении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типов материалов показывает, какую роль играет каждый источник в работе над произведением.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текст нужен для точности, аннотация — для ориентира, а статья — для анализа; смешивать эти уровни нельзя.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сопоставления источников по произведению Ф. М. Достоевского «Преступление и наказание».
</a:t>
            </a:r>
            <a:endParaRPr lang="en-US" sz="5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сочетать поиск и проверку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учебного поиска по литературе в электронных ресурсах.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сведений достаточно, чтобы выбрать нужный текст без лишних ошибок.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Каталожная запись помогает быстро отделить полное издание от сокращённой или переработанной версии.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поля электронных библиотечных каталогов и баз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часто хватает, чтобы уточнить термин, эпоху или имя автора перед чтением.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Справочный формат особенно полезен на этапе подготовки: он экономит время и снижает риск путаницы в понятиях.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использования энциклопедий и словарей в учебной работе.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 обзоры: как использовать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важнее впечатлений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 аргументами, ссылками и датой публикации помогают понять, как построено литературное толкование и на чём оно основано. Это надёжнее, чем краткая эмоциональная рецензия.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автора и 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кто написал текст и к какому источнику он обращается. Если автор не указан или цитаты не подтверждены, такой обзор нельзя считать надёжной опорой.
</a:t>
            </a:r>
            <a:endParaRPr lang="en-US" sz="1319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трактовки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статьи полезны, когда показывают разные трактовки образов, композиции и финала. Сравнение нескольких мнений помогает увидеть не только содержание, но и пределы каждой интерпретации.
</a:t>
            </a:r>
            <a:endParaRPr lang="en-US" sz="1276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как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работы выбирайте обзоры, где можно отделить анализ произведения от личной оценки. Тогда критика становится инструментом понимания, а не заменой собственного чтения.
</a:t>
            </a:r>
            <a:endParaRPr lang="en-US" sz="12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 и учебные материалы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платформ, где указан автор, редактор или учебная организация. Такие материалы обычно проще проверить и безопаснее использовать для подготовки к уроку и повторения 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 ссылку на произведение или научный источник. Без неё комментарий, тест или конспект могут содержать неточности, которые потом трудно исправить в работе.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структуру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Лекции и задания полезны, когда они помогают увидеть структуру темы: автор, эпоха, герои, проблематика. Так материал становится не набором фактов, а системой.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Закрепляйте через практику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платформы, где есть не только объяснение, но и самостоятельная практика: вопросы, тесты, мини-задания. Они помогают закрепить материал и проверить понимание.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несколько источников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удобно вести по ключевым позициям: кто автор, когда опубликовано, совпадают ли цитаты и не искажён ли исторический контекст.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сведения расходятся, сначала доверяют первоисточнику, затем академическому изданию; справочные и обзорные тексты используют для уточнения и интерпретации.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приоритета источников в учебном анализе литературы.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для школьной работы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быстро организовать работу с текстом и не потерять источник каждой важной мысли.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шаг выполнен, работа становится проверяемой: видно, откуда взята мысль, чем подтверждён факт и где заканчивается собственный комментарий.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школьной работы по литературе.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искать, проверять, цитировать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работа с литературой в сети начинается с отбора надёжного текста и заканчивается точной ссылкой. Тогда интернет становится не заменой чтения, а инструментом вдумчивого анализа.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2026-07-26T06:55:49Z</dcterms:created>
  <dcterms:modified xsi:type="dcterms:W3CDTF">2026-07-26T06:55:49Z</dcterms:modified>
</cp:coreProperties>
</file>