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«Юнкера» А. И. Куприна: роман о взрослении, чести и уходящей эпохе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юности, воинского долга и старой Москвы накануне перемен.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писал роман в эмиграции, вспоминая дореволюционную Москву и знакомую ему юнкерскую среду. Поэтому книга звучит как художественная память о военной школе, строгом воспитании и мире, который уже уходил в прошлое.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создавались «Юнкера»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часто писал о людях, которых проверяют долг, честь, дружба и внутренний выбор. В его произведениях герой обычно раскрывается через испытание, а не через внешнюю эффектность.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воспринимается как итоговое размышление о России, ушедшей эпохе и том, как сохраняется достоинство человека, когда привычный мир уже начинает распадаться.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«Юнкера» продолжают интерес писателя к военной среде, но делают это мягче и лиричнее. Здесь важны не только служба и порядок, но и память о молодости, доверии и первых переживаниях.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Куприн и место романа в его творчестве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училище всё подчинено уставу: подъём, занятия, строевая подготовка и служебная иерархия. Эти правила создают атмосферу требовательности и постоянной самодисциплины.
</a:t>
            </a:r>
            <a:endParaRPr lang="en-US" sz="1163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 распорядок и правила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Казарма, классы, форма и зимняя Москва образуют единое пространство воспитания. В нём юноши учатся не только службе, но и взрослой ответственности.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Место, где формируется характер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Александровское военное училище как художественное пространство
</a:t>
            </a:r>
            <a:endParaRPr lang="en-US" sz="226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этапов развития героев и общего настроения произведения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Сюжетное движение романа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Алёша Александров показан как внимательный наблюдатель, через которого читатель видит училищный быт, отношения между юнкерами и скрытую эмоциональную жизнь среды.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героя важны впечатлительность и совестливость: он переживает стыд, симпатию, сомнение и внутреннюю неуверенность, постепенно превращая их в нравственную устойчивость.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взросление связано с умением сдерживать себя, различать справедливое и ложное, а также принимать решения не под влиянием минутного настроения, а по чувству долга.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герой: Алёша Александров и его взросление
</a:t>
            </a:r>
            <a:endParaRPr lang="en-US" sz="253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53653"/>
            <a:ext cx="432000" cy="3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34453"/>
            <a:ext cx="432000" cy="3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53653"/>
            <a:ext cx="432000" cy="34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Товарищество и юнкерское братство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Юнкера живут как единое сообщество, где каждый зависит от остальных. Совместный быт делает их похожими и одновременно помогает почувствовать собственный характер.
</a:t>
            </a:r>
            <a:endParaRPr lang="en-US" sz="1111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среда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братства действует негласное понимание чести: нельзя предавать своих, унижать слабого или терять достоинство. Именно это удерживает коллектив от распада.
</a:t>
            </a:r>
            <a:endParaRPr lang="en-US" sz="1118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чести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дружбой существует и конкуренция: за уважение, успехи и признание. Она учит юнкеров держать себя достойно даже в напряжённых ситуациях.
</a:t>
            </a:r>
            <a:endParaRPr lang="en-US" sz="1099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шутками и поддразниванием стоит реальная готовность выручить товарища. Эта скрытая солидарность делает училищную жизнь человечной, несмотря на строгие правила.
</a:t>
            </a:r>
            <a:endParaRPr lang="en-US" sz="1092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поддержка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помогают увидеть, как в строгой военной среде формируется личность и нравственный выбор.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строится вокруг воспитания характера: личное, служебное и эмоциональное постоянно соприкасаются.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А. И. Куприна «Юнкера»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персонажи и их функции в романе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любовь как часть сюжета взросления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влюблённость в романе не выглядит зрелым чувством: она робкая, скрытая и легко ранимая. Именно поэтому она так точно передаёт состояние юности.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переживает не только саму привязанность, но и стыд, страх насмешки и зависимость от мнения товарищей. Это делает чувство особенно уязвимым.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линия не отделена от училищной жизни: она развивается рядом с дисциплиной, строем и повседневными обязанностями, усиливая контраст между внутренним и внешним миром.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это Куприн показывает, что взросление начинается тогда, когда человек впервые осознаёт сложность собственных переживаний и их цену для него самого.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личное взросление в романе тесно связано с коллективом, бытом и историческим ощущением эпохи.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смысловой центр — воспитание характера; остальные темы поддерживают его и раскрывают с разных сторон.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романа А. И. Куприна «Юнкера»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доминанты романа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у Куприна — это не просто фон, а живая память о дореволюционной столице: бульвары, зимний воздух, освещённые окна, прогулки и городские впечатления создают атмосферу устойчивого, привычного мира.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московский образ окрашен тихой печалью: за внешней красотой угадывается историческая неустойчивость, поэтому город воспринимается как символ эпохи, которая уже близится к завершению.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бытовые и пейзажные детали город раскрывается как пространство культуры: в нём слышатся ритм театров, домов, улиц и частной жизни, где юнкера ещё чувствуют себя частью старой России.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романе как образ старой России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58" y="3137594"/>
            <a:ext cx="324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8039" y="3137594"/>
            <a:ext cx="324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83348" y="3137594"/>
            <a:ext cx="324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7149" y="1539483"/>
            <a:ext cx="2835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82208" y="1571883"/>
            <a:ext cx="324000" cy="2592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Куприна в «Юнкерах»
</a:t>
            </a:r>
            <a:endParaRPr lang="en-US" sz="2700" dirty="0"/>
          </a:p>
        </p:txBody>
      </p:sp>
      <p:sp>
        <p:nvSpPr>
          <p:cNvPr id="16" name="Text 1"/>
          <p:cNvSpPr txBox="1"/>
          <p:nvPr/>
        </p:nvSpPr>
        <p:spPr>
          <a:xfrm>
            <a:off x="388658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внимательно передаёт форму, распорядок, жесты и предметный мир училища, благодаря чему военная среда выглядит убедительно и конкретно, без излишней отвлечённости.
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823489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детали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6378039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сценах дисциплины и службы чувствуется тёплое, сочувственное отношение автора к юности, памяти и уходящему миру, который он стремится сохранить словом.
</a:t>
            </a:r>
            <a:endParaRPr lang="en-US" sz="900" dirty="0"/>
          </a:p>
        </p:txBody>
      </p:sp>
      <p:sp>
        <p:nvSpPr>
          <p:cNvPr id="19" name="Text 4"/>
          <p:cNvSpPr txBox="1"/>
          <p:nvPr/>
        </p:nvSpPr>
        <p:spPr>
          <a:xfrm>
            <a:off x="6812870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интонация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3383348" y="349212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не высмеивает своих героев, а с лёгкой улыбкой показывает их юношескую браваду, неловкость и скрытую чувствительность, не разрушая уважительного тона.
</a:t>
            </a:r>
            <a:endParaRPr lang="en-US" sz="900" dirty="0"/>
          </a:p>
        </p:txBody>
      </p:sp>
      <p:sp>
        <p:nvSpPr>
          <p:cNvPr id="21" name="Text 6"/>
          <p:cNvSpPr txBox="1"/>
          <p:nvPr/>
        </p:nvSpPr>
        <p:spPr>
          <a:xfrm>
            <a:off x="3818179" y="31418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ирония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4876899" y="189401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персонажей создаются через выразительные детали внешности и поведения, поэтому каждый герой запоминается не схемой, а конкретной человеческой индивидуальностью.
</a:t>
            </a:r>
            <a:endParaRPr lang="en-US" sz="900" dirty="0"/>
          </a:p>
        </p:txBody>
      </p:sp>
      <p:sp>
        <p:nvSpPr>
          <p:cNvPr id="23" name="Text 8"/>
          <p:cNvSpPr txBox="1"/>
          <p:nvPr/>
        </p:nvSpPr>
        <p:spPr>
          <a:xfrm>
            <a:off x="5311730" y="154373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Портретность
</a:t>
            </a:r>
            <a:endParaRPr lang="en-US" sz="1200" dirty="0"/>
          </a:p>
        </p:txBody>
      </p:sp>
      <p:sp>
        <p:nvSpPr>
          <p:cNvPr id="24" name="Text 9"/>
          <p:cNvSpPr txBox="1"/>
          <p:nvPr/>
        </p:nvSpPr>
        <p:spPr>
          <a:xfrm>
            <a:off x="1882208" y="1894014"/>
            <a:ext cx="2373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звучат естественно и передают возраст, характер и положение героев, а разговорная интонация делает юнкерский мир близким и психологически достоверным.
</a:t>
            </a:r>
            <a:endParaRPr lang="en-US" sz="900" dirty="0"/>
          </a:p>
        </p:txBody>
      </p:sp>
      <p:sp>
        <p:nvSpPr>
          <p:cNvPr id="25" name="Text 10"/>
          <p:cNvSpPr txBox="1"/>
          <p:nvPr/>
        </p:nvSpPr>
        <p:spPr>
          <a:xfrm>
            <a:off x="2317040" y="154373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endParaRPr lang="en-US" sz="1200" dirty="0"/>
          </a:p>
        </p:txBody>
      </p:sp>
      <p:sp>
        <p:nvSpPr>
          <p:cNvPr id="26" name="Text 1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внешне спокойного сюжета именно столкновение чувств и правил задаёт эмоциональную напряжённость повествования.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 сильны конфликты, связанные с уставом и историческим переломом: они показывают, что личность формируется под давлением эпохи.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анализа романа А. И. Куприна «Юнкера»
</a:t>
            </a:r>
            <a:endParaRPr lang="en-US" sz="1343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конфликты романа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тщательно воспроизводит распорядок училища, правила поведения и служебные обращения, поэтому читатель ощущает не вымысел, а почти документальную среду.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подробности — форма, занятия, церемонии, повседневные мелочи — помогают увидеть, как реально жил юнкерский мир и чем он отличался от обычной гражданской жизни.
</a:t>
            </a:r>
            <a:endParaRPr lang="en-US" sz="1399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Ностальгия в романе возникает не из идеализации, а из памяти о культурно цельной среде, где честь, выдержка и верность слову воспринимались как норма.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конкретность усиливает драматизм: чем точнее показан привычный уклад, тем яснее чувствуется его неизбежное исчезновение вместе с прежней Россией.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точность и ностальгический взгляд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внешние обстоятельства постепенно превращаются во внутренний опыт героя.
</a:t>
            </a:r>
            <a:endParaRPr lang="en-US" sz="1166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тема взросления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Юнкерская форма, выправка и строевой порядок в романе обозначают не только внешнюю принадлежность к военной среде, но и внутреннюю собранность, умение держать себя и отвечать за собственные поступки.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Сабля, устав и знаки службы становятся символами чести и долга: они напоминают героям, что взросление связано с дисциплиной, уважением к товарищам и готовностью подчинять личное настроения общему правилу.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формы, строя и чести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«Юнкера» как роман об уходящей России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сохраняет память о мире, где служение, честь и верность долгу составляли основу офицерского воспитания и повседневного поведения.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мир изображён цельным и внутренне упорядоченным, но в то же время уже обречённым: историческое движение делает его существование кратким и уязвимым.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училище и юнкерский быт воспринимаются как части одной уходящей эпохи, в которой традиции ещё живут, но уже теряют прежнюю силу.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роман читается не только как воспоминание о юности, но и как художественное прощание с дореволюционной Россией.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Событийный ряд остаётся сдержанным, зато психологическое напряжение нарастает почти непрерывно от главы к главе.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строится прежде всего на внутреннем движении героя: именно чувства и осознания делают повествование напряжённым.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анализа романа А. И. Куприна «Юнкера»
</a:t>
            </a:r>
            <a:endParaRPr lang="en-US" sz="1343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внешнего и внутреннего действия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51307"/>
            <a:ext cx="4356600" cy="21206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анализа романа А. И. Куприна «Юнкера»
</a:t>
            </a:r>
            <a:endParaRPr lang="en-US" sz="1343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романа и их образовательное значение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помогает связать личную судьбу, историческую эпоху и нравственный выбор, поэтому он особенно полезен для вдумчивого школьного чтения.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важен для школьного изучения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роман о характере, памяти и историческом переломе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«Юнкера» показывают, как взросление, военная школа и память о старой Москве соединяются в одном художественном мире, где особенно важны честь, ответственность и внутренняя стойкость.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2026-05-23T18:43:22Z</dcterms:created>
  <dcterms:modified xsi:type="dcterms:W3CDTF">2026-05-23T18:43:22Z</dcterms:modified>
</cp:coreProperties>
</file>