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удивительное время года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ярких листьев, прохлады и щедрого урожая.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постепенно
</a:t>
            </a:r>
            <a:endParaRPr lang="en-US" sz="2196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осень обычно начинается в сентябре и длится до ноября. Дни становятся короче, солнце греет слабее, а природа тихо готовится к зимнему отдыху.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Сентябрь: первые приметы осени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нередко держится тёплая и спокойная погода, которую называют бабьим летом. На улице ещё приятно гулять, но утро уже напоминает: лето постепенно уходит.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созревают яблоки, груши, рябина и калина. Их яркие гроздья и сочные плоды радуют глаз и помогают людям собирать вкусные запасы на осень.
</a:t>
            </a:r>
            <a:endParaRPr lang="en-US" sz="1702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огородах и в садах идёт сбор урожая. В лесу после тёплых дождей появляются грибы, поэтому сентябрь любят и дачники, и внимательные любители прогулок.
</a:t>
            </a:r>
            <a:endParaRPr lang="en-US" sz="161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сентябрь — это ещё и возвращение в классы после каникул. Впереди новые уроки, встречи с друзьями и много интересных открытий.
</a:t>
            </a:r>
            <a:endParaRPr lang="en-US" sz="17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меняют цвет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листьях уменьшается количество зелёного вещества — хлорофилла. Поэтому зелёный цвет становится слабее, а на первый план выходят жёлтые, оранжевые и красные оттенки.
</a:t>
            </a:r>
            <a:endParaRPr lang="en-US" sz="1524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палитра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Клены, берёзы и дубы особенно красиво выглядят в это время года. Их листва превращается в настоящую разноцветную картину, словно природа решила устроить праздник красок.
</a:t>
            </a:r>
            <a:endParaRPr lang="en-US" sz="1561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зиме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постепенно сбрасывают листья, чтобы пережить холодный сезон. Так им легче сохранить влагу и не тратить силы, когда солнце светит уже не так тепло.
</a:t>
            </a:r>
            <a:endParaRPr lang="en-US" sz="1564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опадают, земля покрывается мягким ковром. По нему приятно шуршать сапогами, а заодно можно увидеть, как природа готовится к зимнему покою.
</a:t>
            </a:r>
            <a:endParaRPr lang="en-US" sz="16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дожди, ветер и туманы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Моросящий 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идут мелкие дожди, которые будто тихо стучат по крышам и зонтикам. После них воздух становится свежим, а на дорожках появляются блестящие лужицы.
</a:t>
            </a:r>
            <a:endParaRPr lang="en-US" sz="145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это время года чувствуется сильнее и прохладнее. Он легко срывает листья с веток и напоминает, что пора теплее одеваться перед прогулкой.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улицы нередко укрывает туман. Дома, деревья и фонари становятся размытыми, словно кто-то осторожно нарисовал их мягкой серой кисточкой.
</a:t>
            </a:r>
            <a:endParaRPr lang="en-US" sz="147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темнеет раньше, чем летом. День словно уходит спать пораньше, а вечером хочется вернуться домой, выпить тёплого чая и послушать дождь за окном.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орехи, шишки и жёлуди, прячут их в надёжных местах и помнят свои кладовые. Так им будет легче находить корм, когда снег укроет землю.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ищут сухие и спокойные места, где можно спрятаться от холода. Они устраиваются в листьях, под корнями или в укромных уголках, чтобы спокойно пережить зиму.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осенью накапливают жир и готовятся к долгому отдыху. Когда становится совсем холодно и корма мало, они залегают в берлогу до весны.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в тёплые края, потому что зимой им трудно добывать еду. В небе можно увидеть их стройные клинья — как будто птицы летят на южные каникулы.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готовится к зиме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сезонных изменений в природе осенью.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 в саду и на огороде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грядок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собирают картофель, морковь, свёклу, капусту и тыкву. Эти овощи особенно полезны в прохладное время года и помогают готовить сытные домашние блюда.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из сада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созревают яблоки и груши. Их можно есть свежими, добавлять в компоты или запекать, и тогда дом наполняется тёплым сладким ароматом.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заготовок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Урожайная пора помогает сделать запасы на зиму. Из овощей и фруктов готовят салаты, варенье, компоты и другие вкусные угощения, которые ждут своего часа.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чаще появляются супы, запечённые яблоки и домашние заготовки. Осень словно напоминает: пора кормить семью вкусно, сытно и по-домашнему.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осеннем лесу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лесная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встречает мягким светом, шорохом листвы и запахом влажного мха. По тропинке приятно идти медленно и смотреть под ноги: среди золотых листьев часто прячутся грибы, а вдали мерцают стволы деревьев.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лесная прогулка иногда заканчивается полной корзиной. В ней могут лежать белые грибы, подберёзовики, лисички и опята, собранные аккуратно и с интересом, как маленькие лесные сокровища.
</a:t>
            </a:r>
            <a:endParaRPr lang="en-US" sz="143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золотых красках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меняют цвет, и лес становится похож на яркую картину. Жёлтые кроны, тёмные ветки и мягкий ковёр из листьев создают особенно красивое настроение для спокойной прогулки.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городе и во дворе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достают куртки, шапки и резиновые сапоги. Утро уже прохладное, поэтому без тёплой одежды на прогулке легко замёрзнуть, даже если очень хочется побегать.
</a:t>
            </a:r>
            <a:endParaRPr lang="en-US" sz="147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лежат влажные листья, и под ногами они шуршат особенно звонко. Иногда они бывают скользкими, поэтому идти нужно внимательно и не спешить.
</a:t>
            </a:r>
            <a:endParaRPr lang="en-US" sz="1485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собирают листву, чтобы во дворах и на улицах было чисто и безопасно. После уборки площадки выглядят аккуратнее, а гулять становится приятнее.
</a:t>
            </a:r>
            <a:endParaRPr lang="en-US" sz="1482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город кажется спокойнее и тише. Люди больше спешат домой, в парках слышен шорох листьев, а вечер наступает раньше, чем летом.
</a:t>
            </a:r>
            <a:endParaRPr lang="en-US" sz="158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школьников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учебный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начинается учебный год: в расписании снова появляются уроки, домашние задания и первые проверки знаний. После летних каникул важно быстро вспомнить школьный порядок и настроиться на работу.
</a:t>
            </a:r>
            <a:endParaRPr lang="en-US" sz="1463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собирать портфель заранее и проверять, не забыты ли тетради, пенал и сменная обувь. Осенью особенно полезно смотреть прогноз погоды, чтобы выбрать куртку, шапку и зонт.
</a:t>
            </a:r>
            <a:endParaRPr lang="en-US" sz="1554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осени в классе могут быть первые контрольные, экскурсии, классные часы и праздники. Это время помогает снова привыкнуть к учебе, увидеть одноклассников и начать год дружно.
</a:t>
            </a:r>
            <a:endParaRPr lang="en-US" sz="1566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утром прохладно, а днем теплее, одежду нужно подбирать с умом. Легко снять лишнее и не замерзнуть по дороге. Осенью выручают теплые вещи, непромокаемая обувь и хорошее настроение.
</a:t>
            </a:r>
            <a:endParaRPr lang="en-US" sz="1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праздники и школьные поделки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осени всегда выглядит особенно празднично. Дети приходят с букетами, а во дворе и в классах слышны радостные голоса. Белые банты, яркие ленты и улыбки сразу создают настроение начала учебного года.
</a:t>
            </a:r>
            <a:endParaRPr lang="en-US" sz="114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в ярких букетах
</a:t>
            </a:r>
            <a:endParaRPr lang="en-US" sz="1495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кабинетах осенью часто устраивают выставки поделок. На столах появляются совы из шишек, ежики из каштанов и аппликации из разноцветных листьев. Такие работы особенно хорошо смотрятся рядом с рябиной и маленькими тыквами.
</a:t>
            </a:r>
            <a:endParaRPr lang="en-US" sz="114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из листьев и шишек
</a:t>
            </a:r>
            <a:endParaRPr lang="en-US" sz="1422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радует не только уроками, но и весёлыми праздниками. На празднике урожая дети приносят яблоки, овощи и красивые осенние дары природы. В зале становится светло от гирлянд, букетов и золотых красок.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 в классе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об осени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паутины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заметно много паутины, люди часто ожидали сухую и ясную осень. Такие наблюдения помогали замечать перемены в погоде задолго до появления точных прогнозов.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торопятся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быстро опадают, это считали знаком раннего прихода зимы. Люди внимательно смотрели на деревья и по их поведению старались понять, какой будет ближайшая пора.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не заменяли науку, но учили быть внимательным к природе. По небу, ветру, листьям и туману люди замечали повторяющиеся признаки и запоминали их для будущих наблюдений.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готовятся к холодам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Сентябрь: проверка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дома смотрят, всё ли готово к похолоданию: проверяют отопление, закрывают щели и достают тёплые вещи. Так в комнатах становится уютнее.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работы на даче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даче укрывают растения, собирают инструменты и завершают сезонные дела в саду и огороде. Это помогает сохранить порядок до весны.
</a:t>
            </a:r>
            <a:endParaRPr lang="en-US" sz="158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осени убирают летнюю одежду, раскладывают тёплую обувь и ещё раз проверяют, не забыты ли нужные вещи. Подготовка заранее делает зиму спокойнее.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в искусстве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парк на картине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осень за её яркие цвета. На их картинах деревья становятся золотыми, а дорожки в парках усыпаны листьями. Серое небо и тихие скамейки делают картину спокойной и очень красивой.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и багряные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в рисунках смотрятся красная рябина и багряные кроны деревьев. Такие детали помогают передать настроение осени: она одновременно нарядная и немного грустная, словно прощается с летом.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пишут об осени как о времени уюта, тишины и размышлений. В стихах слышен шелест листьев, чувствуется прохладный воздух и появляется желание поскорее укрыться дома с книгой и чаем.
</a:t>
            </a:r>
            <a:endParaRPr lang="en-US" sz="137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наблюдать осенью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легко замечать, как зелёные листья становятся жёлтыми, оранжевыми и красными. Можно сравнивать деревья в разные дни и видеть, как быстро меняется парк или двор.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утра и более тёплые дни помогают почувствовать, как меняется погода. Наблюдая за температурой, ребёнок учится понимать, когда пора надевать шапку или куртку.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
</a:t>
            </a:r>
            <a:pPr algn="ctr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день постепенно становится короче, а вечер приходит раньше. Это удобно замечать по свету за окном и по тому, во сколько становится темно после школы.
</a:t>
            </a:r>
            <a:endParaRPr lang="en-US" sz="149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собираются в стаи и улетают на юг. Наблюдать за ними интересно: можно увидеть, как природа готовится к зиме без спешки, но очень слаженно.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осенний день 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дел в прохладный осенний день школьника.
</a:t>
            </a:r>
            <a:endParaRPr lang="en-US" sz="165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осенью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дорожки и тротуары становятся скользкими, особенно если на них лежат мокрые листья. Идти лучше не спеша, смотреть под ноги и крепко держать рюкзак.
</a:t>
            </a:r>
            <a:endParaRPr lang="en-US" sz="1566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темнеет раньше, поэтому на улице нужно быть внимательнее уже вечером. Если возвращаться домой в сумерках, лучше идти знакомым путём и не отвлекаться на игры.
</a:t>
            </a:r>
            <a:endParaRPr lang="en-US" sz="158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куртка, шапка или отражатели на рюкзаке помогают водителям и прохожим заметить ребёнка издалека. Это особенно важно утром и вечером, когда света становится меньше.
</a:t>
            </a:r>
            <a:endParaRPr lang="en-US" sz="1563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мокрая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луж, канав и мокрой травы можно легко поскользнуться или промочить обувь. Поэтому осенью важно выбирать удобные ботинки и осторожно обходить самые влажные места.
</a:t>
            </a:r>
            <a:endParaRPr lang="en-US" sz="15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глазами ребенка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по парку и слушает, как под ногами тихо шуршат листья. Вокруг всё золотое и красное, а в руках — большой букет, будто маленькое осеннее солнце.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Шуршащий парк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становится свежим и немного влажным. Домой хочется принести не только мокрые ботинки, но и целую корзинку спелых яблок, чтобы осень казалась ещё вкуснее и уютнее.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дождя и яблок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можно прыгать через лужи, собирать каштаны и искать самые красивые листья. Даже хмурое небо не мешает радоваться, если рядом друзья, яркий шарф и хорошее настроение.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осенний день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оставляет яркий след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напоминает, как красиво природа готовится к зиме. Она учит замечать перемены, беречь тепло, собирать урожай и радоваться каждому шуршащему листику на прогулке.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2026-05-25T23:03:30Z</dcterms:created>
  <dcterms:modified xsi:type="dcterms:W3CDTF">2026-05-25T23:03:30Z</dcterms:modified>
</cp:coreProperties>
</file>