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земноводных: структура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жизненно важных систем земноводных для адаптации к водной и наземной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земноводные и 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первые позвоночные, освоившие сушу 370 млн лет назад. Включают лягушек, саламандр и тритонов, живущих в воде и на земле. Их роль важна для экосистем и науки.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Кожно-дыхательная система: строение и роль кожи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— влажная и гладкая, покрыта слизью, которая удерживает влагу и защищает от инфекций. Это позволяет выполнять кожное дыхание, особенно в воде и при зимовке.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Слизистые железы под кожей выделяют вещества, увлажняющие поверхность и защищающие амфибий. Загрязнение среды снижает функции кожи и угрожает здоровью животных.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земноводных: разные пути поступления кислорода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лёгкие и кожу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дышат лёгкими и через кожу, что обеспечивает эффективный обмен газов. До половины кислорода может проникать через кожу, помогая выживать в воде и при низкой активности.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 у личинок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дыхают жабрами — это единственный способ получать кислород в водной среде. По мере развития жабры исчезают, уступая место лёгкому дыханию у взрослых особей.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пищеварительной системы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пищеварительного тракта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включает рот, глотку, пищевод, желудок, кишечник и клоаку. Клейкий язык помогает ловить добычу, такую как насекомые и мелкие животные.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пищеварительных желез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выделяют ферменты, обеспечивающие расщепление пищи. Всасывание питательных веществ происходит в тонком кишечнике для поддержания жизнедеятельности.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земноводных: структура и циркуляция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земноводных имеет три камеры — два предсердия и один желудочек. Это позволяет крови циркулировать по малому и большому кругам и обеспечивать тканям кислородом.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желудочке происходит смешение венозной и артериальной крови, что компенсируется газообменом в лёгких и коже для обеспечения эффективного снабжения кислородом.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07134"/>
            <a:ext cx="4534800" cy="2420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земноводных,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органов головастика и взрослой земноводной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строении органов дыхания, питания, скелета и кровообращения у головастиков и взрослых амфибий.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наземной жизни сопровождается значительным изменением строения и функций систем органов.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 способность к прыжкам
</a:t>
            </a:r>
            <a:pPr algn="l" indent="0" marL="0">
              <a:lnSpc>
                <a:spcPct val="130039"/>
              </a:lnSpc>
              <a:buNone/>
            </a:pPr>
            <a:r>
              <a:rPr lang="en-US" sz="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земноводных гибкий и подвижный, что позволяет лягушкам совершать мощные прыжки и плавать. Эта адаптация важна для быстрого перемещения в разных средах.
</a:t>
            </a:r>
            <a:endParaRPr lang="en-US" sz="1039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задних конечностей
</a:t>
            </a:r>
            <a:pPr algn="l" indent="0" marL="0">
              <a:lnSpc>
                <a:spcPct val="130039"/>
              </a:lnSpc>
              <a:buNone/>
            </a:pPr>
            <a:r>
              <a:rPr lang="en-US" sz="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бедренные мышцы и голени обеспечивают амплитуду прыжков у лягушек. Эта специализация облегчает охоту и избегание хищников.
</a:t>
            </a:r>
            <a:endParaRPr lang="en-US" sz="1241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в движении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группы мышц контролируют движения на суше и в воде, обеспечивая точность и силу. Мышцы адаптированы к разным условиям передвижения.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опорно-двигательной системы земноводных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исследования,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дыхания земноводных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кожного дыхания меняется в зависимости от возраста и условий среды обитания амфибий.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жизненно важно при зимовке и в условиях влажной среды для поддержания жизнедеятельности.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земноводных: функции и особенности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аммиак — основной продукт обмена у земноводных. Это важно для поддержания внутреннего баланса и безопасности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частично реабсорбируется в клоаке, а кожа способствует поддержанию водного баланса, выделяя слабоконцентрированную жидкость.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личинок работают пронефросы, у взрослых — мезонефросы, которые обеспечивают более эффективную фильтрацию и выведение отходов.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строение и чувствительность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органы слуха, зрения и равновесия позволяют земноводным эффективно ориентироваться в воде и на суше, обеспечивая выживание.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земноводных состоит из головного мозга, спинного мозга и нервов, обеспечивающих связь между органами и окружающей средой.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отвечает за восприятие запахов, средний — за координацию движений и обработку зрительной информации, а задний контролирует жизненно важные функции и равновесие.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кожи также играет роль в восприятии внешних раздражителей, что способствует быстрому реагированию на изменения окружающей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зрение, слух, обоняние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его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земноводных оснащены тремя веками, которые защищают от высыхания и позволяют поддерживать влажность. Это помогает видеть как в воде, так и на суше.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обоняние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воспринимает вибрации, а у личинок функционирует боковая линия для обнаружения движений в воде. Обонятельные рецепторы помогают находить пищу и узнавать сородичей.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 и размножение амфибий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половых органов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самок амфибий имеются парные яичники, у самцов — семенники, обеспечивающие производство гамет. Эта система адаптирована для наружного оплодотворения и сезонной активности в водной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и развитие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икру в водоёмы, где она оплодотворяется самцами. Затем происходит развитие с метаморфозом: из яйца вылупляется головастик, который постепенно превращается во взрослую особь.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земноводных: этапы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превращение от яйца до взрослой особи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31" y="3506840"/>
            <a:ext cx="311231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земноводных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способны дышать как через лёгкие, так и через кожу, обеспечивая гибкость в различных средах обитания.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дыхание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сердце с двумя предсердиями и одним желудочком для смешанного кровообращения, адаптированного к жизни на суше и в воде.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Трёхкамерное сердце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чешуи и наличие влажной, слизистой кожи обеспечивает кожное дыхание и защиту от высыхания.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 метаморфозом и жизненный цикл, связанный с водной фазой, обеспечивают успешное размножение и выживание.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и среда обитания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земноводных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земноводные регулируют численность насекомых и беспозвоночных, предотвращая их избыточное размножение. Это важно для поддержания баланса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благодаря чувствительной коже, они выступают индикаторами экологического состояния, предупреждая о загрязнении воды и почвы, влияя на сохранение природных сред.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земноводных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и токсичные отходы снижают численность амфибий и приводят к ухудшению их здоровья.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болезней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такие как хитридиомикоз, распространяются быстро среди популяций и вызывают массовую гибель.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среды обитания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рек, а также вырубка прибрежных территорий приводят к сокращению мест для размножения и жизни.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меры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резервов, снижение использования пестицидов и организация охраняемых зон обеспечивают защиту амфибий и их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активность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озёрная населяет пруды, реки и болота, активно передвигаясь в тёплое время года. На зиму она погружается в спячку на дне водоёма, сохраняя энергию.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включает насекомых, моллюсков, червей и иногда мелкую рыбку, что делает лягушку важным контролёром популяций в водных экосистемах.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лягушка является частью биоразнообразия средней полосы России, служит пищей для многих хищников и способствует поддержанию экологического равновесия.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лягушки озёрной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систем — жабры у личинок, кожа и лёгкие у взрослых — позволяет гибко адаптироваться к изменяющимся условиям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конечности дают возможность делать сильные прыжки и быстро передвигаться как в воде, так и на суше, улучшая ловкость и спасение от хищников.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амфибий покрыты желатиновой оболочкой, защищающей их в водной среде и обеспечивающей доступ кислорода для эмбрионального развития.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 обеспечивает кожное дыхание, позволяя эффективно обмениваться газами в воде и на суше, что расширяет возможности выживания.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земноводных к среде обитания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систем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систем органов земноводных раскрывает их удивительные адаптации и роль в природе. Это важно для понимания эволюции позвоночных и сохранения экологического баланса.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2026-05-09T16:11:35Z</dcterms:created>
  <dcterms:modified xsi:type="dcterms:W3CDTF">2026-05-09T16:11:35Z</dcterms:modified>
</cp:coreProperties>
</file>