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звёздные скопления и ассоциации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структуру галактик через звёздные скопления и их роль в космосе.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звёздных скоплений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астрономы фиксируют скопления звёзд, от первых наблюдений Галилея до современных исследований Gaia. Эти данные раскрывают динамику и возраст звёзд, формируя теории о строении галактик.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звёздных скоплений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 — молодые группы с малой звездной плотностью, насчитывающие от десятков до тысяч звёзд, часто разбросаны в галактическом диске.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 включают сотни тысяч до миллиона древних звёзд, характеризуются плотностью и сферической формой, располагаются главным образом в гало галактик.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основывается на возрасте, числе звёзд и пространственном распределении, отражая разные этапы эволюции и условия формирования.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скопления: характеристики и примеры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и расположение рассеянных скоплений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 формируются в плоскости галактического диска и содержат сравнительно молодых звёзд — от нескольких миллионов до миллиарда лет. Они имеют малую плотность, благодаря чему быстро распадаются под действием гравитационных возмущений.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Плеяды — пример яркого рассеянного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Плеяды (M45) расположены на расстоянии около 440 световых лет и содержат несколько тысяч молодых горячих звёзд. Их характерная голубая окраска обусловлена излучением звезд спектральных классов B и A, свидетельствующая о возрасте около 100 миллионов лет.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скопления: структура и возраст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шаровых скоплений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 — это плотные, древние системы с числом звёзд от сотен тысяч до миллиона. Большинство их обитателей имеют возраст свыше 10 миллиардов лет, что позволяет изучать ранние этапы формирования Галактики.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М13 — крупнейшее шаровое скопление в созвездии Геркулеса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М13 содержит около 300 тысяч звёзд, преимущественно спектральных классов G и K. Оно располагается в гало Галактики и привлекает внимание исследователей своей крупной сферической структурой и высокой плотностью концентрации.
</a:t>
            </a:r>
            <a:endParaRPr lang="en-US" sz="12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рассеянных и шаровых скоплений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двух типов скоплений с точки зрения количества звёзд, возраста, расположения и формы.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 молоды и разрежены, шаровые — древние и плотные.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SDSS и Gaia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ассоциации: определения и отличия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ассоциации – это рыхлые группы молодых звёзд с слабыми гравитационными связями, часто простирающиеся на десятки и сотни парсек.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ассоциаций значительно превышает размер типичных звёздных скоплений, что отражает неустойчивую гравитационную связь внутри них.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может достигать нескольких тысяч звёзд, однако быстрое рассеяние ассоциаций является их отличительной чертой.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важны для понимания ранних стадий звёздной эволюции и механизмов массового звёздообразования.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OB-ассоциации и их значение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в OB-ассоциациях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OB-ассоциации состоят преимущественно из горячих звёзд классов O и B с возрастом до 10 миллионов лет. Они излучают мощное ультрафиолетовое излучение, влияя на окружающий газ и инициируя новые процессы звёздообразования.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Орион OB1 как типичный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Орион OB1 находится на расстоянии около 1300 световых лет и содержит множество молодых массивных звёзд. Её изучение помогает понять, как энергичные звёзды формируют и разрушают молекулярные облака.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T-ассоциации и процессы звёздообразования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типа T Tauri в T-ассоциациях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T-ассоциации включают молодых звёзд типа T Tauri — ранних этапов звёздной эволюции. Они проявляют яркую переменность и окружаются протопланетными дисками, что свидетельствует о продолжающемся формировании систем.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Персейская T-ассоциация — пример области активного звёздообразования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Персейская T-ассоциация характеризуется высокой концентрацией молодых звёзд и остатками молекулярных облаков. Её изучение проливает свет на начальные этапы формирования звёзд и планетных систем.
</a:t>
            </a:r>
            <a:endParaRPr lang="en-US" sz="13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звёздных скоплений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стадий от молекулярного облака к звёздному скоплению с учётом влияния внешних факторов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звёздных скоплений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 представлены молодыми звёздами с невысокой численностью, тогда как шаровые содержат множество древних звёзд.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эволюционный разрыв между молодыми, разреженными рассеянными и старыми, плотными шаровыми скоплениями.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Gaia DR3, 2023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скоплений в эволюции Галактики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скопления позволяют изучать жизненный цикл звёзд и химический состав в различных фазах их эволюции.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сверхновых в скоплениях обогащают межзвёздную среду тяжелыми элементами, важными для последующего звездообразования.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влияют на динамические характеристики галактических участков, формируя кинематику и распределение звезд.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79606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79606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00" y="179606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звёзд-убегунов связано с динамическими взаимодействиями внутри OB-ассоциаций и взрывами сверхновых, которые выбрасывают их с высокими скоростями.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звёзды способны достигать скоростей свыше 200 км/с, что позволяет им покидать пределы галактики и перемещаться в межгалактическом пространстве.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звёзды служат индикаторами недавних катастрофических событий и динамической активности в молодых звёздных средах.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Звёзды-убегающие: связь с ассоциациями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представления: Мессье, Гершель, современные каталоги
</a:t>
            </a:r>
            <a:endParaRPr lang="en-US" sz="2128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телескопические наблюдения выявили множество «туманных» объектов, классифицированных в каталоге Мессье.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фотографические и спектроскопические методы, расширившие коллектив знаний о скоплениях и ассоциациях.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Гершель уточнил структуру Млечного Пути, исследуя распределение и характеристики звёздных скоплений.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миссии Gaia и SDSS обеспечили высокоточными астрометрическими и спектроскопическими данными для детального анализа скоплений.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скоплений в Галактике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рассеянных скоплений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молодые образования сконцентрированы преимущественно в спиральных рукавах Млечного Пути, что отражает активные зоны звездообразования в галактическом диске.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шаровых скоплений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скопления охватывают центральное гало и балдж, распространяясь сферически вокруг галактического центра, демонстрируя древнюю структуру Галактики.
</a:t>
            </a:r>
            <a:endParaRPr lang="en-US" sz="13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скоплений и процесс диссипации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 быстро теряют массу из-за внутренних и внешних гравитационных влияний, что ограничивает их жизненный цикл.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же сохраняют большую массу долгие периоды, поддерживая стабильность и целостность в течение миллиардов лет.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DR3 и эволюционные модели, 2023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скоплений и ассоциаций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помогает определить возраст и цветовую характеристику звёзд, что важно для анализа эволюционных стадий скоплений.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даёт данные о химическом составе и движениях звёзд, раскрывая историю их формирования и динамику.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 уточняет положения и расстояния до звёзд, что критично для построения трёхмерных моделей скоплений.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наблюдения, например с Spitzer, позволяют обнаруживать молодые звёзды, скрытые пылевыми облаками.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молодых звёзд в скоплениях окружена протопланетными дисками, потенциально формирующими будущие планетные системы.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излучение и высокая плотность среды ускоряют дисперсию дисков, сокращая время формирования планет.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с одиночными звёздами, экзопланеты в плотных скоплениях обнаруживаются значительно реже из-за неблагоприятных условий.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скоплений на формирование планетных систем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Загадочные объекты: ультракомпактные скопления и звездные струи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Ультракомпактные скопления: переходная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редкие, очень плотные образования имеют характеристики и шаровых скоплений, и карликовых галактик, обладая огромной светимостью и массой.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струи как «следы»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Струи представляют собой вытянутые потоки звёзд, формирующиеся при гравитационном разрушении скоплений, демонстрируя динамические процессы в гравитационном поле Галактики.
</a:t>
            </a:r>
            <a:endParaRPr lang="en-US" sz="13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звёздных скоплений и ассоциаций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скоплений раскрывает фундаментальные механизмы звёздообразования и эволюции галактик, формируя наше понимание космических процессов и истории Вселенной.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2026-05-08T00:56:08Z</dcterms:created>
  <dcterms:modified xsi:type="dcterms:W3CDTF">2026-05-08T00:56:08Z</dcterms:modified>
</cp:coreProperties>
</file>