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Османской империи: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глубоких изменений и проблем в Османской империи с XVI до XX века.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прославилась мощной армией, широкой территорией и важной ролью в мировой торговле, охватывая Европу, Азию и Африку в XVI веке.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величие Османской империи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власти и продажа государственных должностей подрывали доверие к управлению и ослабляли центральный контроль.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правители использовали слабость бюрократии для расширения собственной автономии, теряя единство империи.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положения крестьян и ремесленников приводило к росту социальных конфликтов и нестабильности внутри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причины кризиса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XVI–XVII веков, вызванная притоком серебра из Америки, приводила к обесцениванию денег и снижению доходов.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урожайности в сельском хозяйстве напрямую уменьшало казённые поступления и подрывало экономику.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среди сборщиков налогов приводила к потерям государственных доходов и ослаблению финансовых ресурсов.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дефицит бюджета усугублял экономическую нестабильность и ограничивал возможности реформ.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в эпоху кризиса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1683 году османские войска потерпели поражение при осаде Вены, что стало символом снижения военного могущества Империи. Это вызвало подкрепление сил противников и потерю инициативы.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осада Вены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армия терпела поражения от австрийцев, поляков и русских, что способствовало утрате контроля над западными и северными территориями и снижало влияние империи.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Габсбургами и Россией
</a:t>
            </a:r>
            <a:endParaRPr lang="en-US" sz="1308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янычар теряла боеспособность из-за устаревших методов и внутренних проблем, что делало невозможным эффективное сопротивление новым угрозам.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армия янычар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поражения и внешние угрозы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535570"/>
            <a:ext cx="4063200" cy="25597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важнейшие военные поражения и утрату территорий в период кризиса империи.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привели к заметному сокращению территории и ослаблению империи.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и карты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военные поражения и территориальные потери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Взяточничество и продажа государственных постов стали главными причинами ослабления эффективного управления.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набора янычар деградировала, увеличивалось число чиновников, не выполнявших свои обязанности.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налоговое администрирование не позволяло достаточным образом обеспечивать государственные нужды и усиливало экономические трудности.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и разложение государственного аппарата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Начавшись как борьба против несправедливого угнетения, восстание сербов стало одной из первых крупных попыток обрести автономию и сформировать национальное государство.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Сербское восстание 1804 года
</a:t>
            </a:r>
            <a:endParaRPr lang="en-US" sz="127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греков было вызвано стремлением к независимости и национальному возрождению, а поддержка европейских стран ускорила его успех и рост автономии.
</a:t>
            </a:r>
            <a:endParaRPr lang="en-US" sz="805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восстание 1821 года
</a:t>
            </a:r>
            <a:endParaRPr lang="en-US" sz="1246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Сепаратизм и стремление к автономии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давление и европеизация кризиса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европейские державы стремились контролировать стратегические проходы Босфора и Дарданелл, вмешиваясь в дела империи политически и военными способами.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национальных движений и санкционированные интервенции, например Лондонский протокол 1827 года, ослабляли Османскую империю и подрывали её суверенитет.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реформ: попытка модернизации Османской империи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1826 год — Ликвидация янычарского корпуса
</a:t>
            </a:r>
            <a:pPr algn="l" indent="0" marL="0">
              <a:lnSpc>
                <a:spcPct val="130039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 Махмуд II распустил янычар, сменив устаревшую армию регулярной по европейскому образцу.
</a:t>
            </a:r>
            <a:endParaRPr lang="en-US" sz="1343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армейской структуры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новые военные подразделения с европейскими методами обучения и управления для повышения боеспособности.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министерств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специализированные министерства для улучшения административного управления и повышения эффективности работы правительства.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налоговой системы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Обновлена налоговая политика и бюрократия с целью увеличить поступления и сократить коррупцию, несмотря на сопротивление консерваторов.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соглашения с европейскими государствами ослабляли позиции восточных торговцев и способствовали проникновению товаров из промышленно развитых стран.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на территории империи начали работать европейские банки, что изменило денежно-кредитную систему и увеличило инвестиции из-за рубежа.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консульских представительств помогло европейцам влиять на внутреннюю политику и защиту своих экономических интересов.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внешних долгов перед Францией и Великобританией привел к финансовой зависимости, ухудшая экономическое положение и снижая суверенитет Османской империи.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влияние и экономическая зависимость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греков 1821–1830 годов стало результатом возросшего национального сознания и недовольства османским правлением. Европейские государства поддержали Грецию как часть борьбы за независимость.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7350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 событием стала битва при Наварине в 1827 году, где союзнический флот разгромил турецкий, что ускорило международное признание суверенитета Греции.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восстание и развал территорий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Хатт-и-Шериф Гюльханэ и Хатт-и-Хумаюн заложили юридическую базу для равных прав всех подданных и модернизации государства. Эти документы попытались ограничить феодальные привилегии и укрепить централизованное управление.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Законные основы реформ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Танзимата введены новые светские школы и учебные программы на западный манер. Это способствовало подготовке чиновников и специалистов для эффективного управления и развития экономики.
</a:t>
            </a:r>
            <a:endParaRPr lang="en-US" sz="933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перемены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регулярные вооруженные силы по европейскому образцу, что заменило устаревшие структуры и помогло повысить боеспособность армии, хотя сопротивление консерваторов замедляло этот процесс.
</a:t>
            </a:r>
            <a:endParaRPr lang="en-US" sz="891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Реформирование военных сил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Танзимата: путь к модернизации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народы усиливали борьбу за независимость, используя национальную идентичность и культурное возрождение для противостояния османскому правлению.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спонсировали и поддерживали эти движения, преследуя свои интересы в регионе и ослабляя влияние Османской империи.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центральная власть утратила контроль над многими регионами, что привело к формированию новых государств и кризису самой империи.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и распад империи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1877–1878 годов завершилась тяжелым поражением Османской империи от России и её союзников, что резко повлияло на статус империи на Балканах и в Европе.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столкновения и поражение
</a:t>
            </a:r>
            <a:endParaRPr lang="en-US" sz="1047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договору 1878 года независимость получили несколько балканских государств, а Босния и Герцеговина получили автономию. Это значительно сократило территорию империи и усилило влияние европейских держав.
</a:t>
            </a:r>
            <a:endParaRPr lang="en-US" sz="699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Сан-Стефанский мир и новые границы
</a:t>
            </a:r>
            <a:endParaRPr lang="en-US" sz="982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Русско-турецкая война и территориальные потери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692095"/>
            <a:ext cx="4063200" cy="22467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ключевые территории, утраченные империей после 1850 года, что демонстрирует географический и политический распад.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контроля над периферийными регионами отражает ослабление центральной власти и восприятие империи как нестабильного субъекта.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атласы и национальные архивы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территорий Османской империей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внешнего долга привело к постоянной зависимости от иностранных кредиторов, что делало финансирование государственных нужд нестабильным.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 сельского хозяйства и местных промыслов сокращались из-за ухудшения экономических условий и снижения спроса на внутренние товары.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Неэффективный сбор налогов вызывал инфляцию и рост социального неравенства, укрепляя бедность среди простого населения и снижая государственные поступления.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проблемы и финансовая зависимость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1908 года восстановила конституцию и парламент, ограничив власть султана и положив начало попыткам демократизации и реформ в системе управления.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Конституционное обновление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 единения и прогресса взял под контроль правительство, усилив позиции армейских и националистических групп, что изменило внутреннюю политику и подготовило почву для новых перемен.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националистов и военных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Младотурецкая революция и завершающий этап кризиса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конец Османской империи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Выйдя на сторону Центральных держав, Османская империя столкнулась с тяжелыми военными потерями и внутренними кризисами, ослабившими её позицию в мировой политике.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Геноцид армян и масштабные миграции усугубили гуманитарную ситуацию, а итог войны — распад империи и провозглашение Турецкой республики в 1923 году.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Османской империи показывает, как внутренние проблемы и внешнее давление приводят к серьезным изменениям, влияя на геополитику и формирование современных государств.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уроки: крах великой империи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2026-05-10T17:52:13Z</dcterms:created>
  <dcterms:modified xsi:type="dcterms:W3CDTF">2026-05-10T17:52:13Z</dcterms:modified>
</cp:coreProperties>
</file>