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система: общий обзор и ключевые темы
</a:t>
            </a:r>
            <a:endParaRPr lang="en-US" sz="2189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Первой мировой: создание новой системы международных отношений.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изменения после Великой войны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принесла огромные потери и разрушения. Старые империи распались, мир нуждался в новой основе для мира и порядка, предотвращающей войны.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ключевых международных соглашений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конференция: начало мирного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 году ведущие страны мира встретились во Франции для определения условий мира с побеждёнными. Германия и её союзники были исключены из переговоров.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Вашингтонская конференция: контроль над вооружениями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1921–1922 годах державы обсудили уменьшение флотов и поддержание баланса сил в Тихоокеанском регионе, подписав ряд договоров о флоте.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крупных держав в формировании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Великобритания, Франция, Италия и Япония стали главными участниками переговоров, определяя политическую карту послевоенного мира.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Германии запрещалось иметь армию свыше 100 тысяч человек, а также авиацию и военный флот, что резко ограничивало её военную силу.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Рейнская область становилась демилитаризованной зоной для предотвращения будущих военных действий на этой территории.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признала свою ответственность за войну, что стало основой для наложения на неё репарационных выплат.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Обязательство выплатить странам-победителям 132 миллиарда золотых марок предусматривало значительные экономические нагрузки для Германии.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Версальского мирного договора
</a:t>
            </a:r>
            <a:endParaRPr lang="en-US" sz="2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Лиги Наций и её роль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первой международной организации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 году была создана Лига Наций для предотвращения конфликтов посредством переговоров и коллективных усилий в поддержке мира.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слабости Лиги в 1930-х годах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усилия, Лига была бессильна предотвратить агрессию в крупных конфликтах, частично из-за отсутствия США и ограниченного влияния.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Вашингтонская конференция: решения и значение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согласовали лимиты на военно-морские силы с пропорцией флотов 5:5:3:1,75:1,75, что должно было уменьшить напряжённость и предотвратить гонку вооружений.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Подтверждались принципы свободной торговли и защиты территориальной целостности в Тихом океане, способствуя стабильности и сотрудничеству в регионе.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Содействие многосторонней дипломатии с уважением национальных интересов и новых территориальных границ.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коллективной безопасности и ограничение вооружений для снижения военной угрозы между странами.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Превенция новых глобальных войн через установление эффективных механизмов защиты мира и безопасности в Европе и Азии.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принципы Версальско-Вашингтонской системы
</a:t>
            </a:r>
            <a:endParaRPr lang="en-US" sz="2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230" y="1119450"/>
            <a:ext cx="4599640" cy="307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ключевые договоры послевоенного периода с их целями и условиями.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Версальско-Вашстонских соглашений 1919–1923 гг.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мирные договоры и их особенности
</a:t>
            </a:r>
            <a:endParaRPr lang="en-US" sz="2349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ограничивали военную мощь проигравших и перераспределяли территории, создавая новый мировой 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обязана была полностью разоружиться, включая ликвидацию авиации и флота, под международным надзором.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Австрия, Венгрия, Болгария и Турция сократили свои армии и демилитаризовали определённые пограничные регионы для предотвращения военной угрозы.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Вашингтонские договоры наложили лимиты на морские силы не только в Европе, но и в Тихоокеанском регионе, обеспечив баланс сил.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вооружённых сил и международный контроль
</a:t>
            </a:r>
            <a:endParaRPr lang="en-US" sz="17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после Первой мировой войны
</a:t>
            </a:r>
            <a:endParaRPr lang="en-US" sz="1854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– Образование новых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Польша, Чехословакия, Югославия, а также прибалтийские страны: Эстония, Латвия и Литва.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– Потеря Германии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утратила Эльзас-Лотарингию, части Познани и Силезии, вошедшие в состав новых стран.
</a:t>
            </a:r>
            <a:endParaRPr lang="en-US" sz="1063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1919–1923 – Распад Австро-Венгрии и Османской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бывших империй распределены между новыми и существующими государствами, что изменило политическую карту Европы.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немецких колоний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лишилась всех колониальных владений, которые переданы под управление победивших держав.
</a:t>
            </a:r>
            <a:endParaRPr lang="en-US" sz="10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международные отношения
</a:t>
            </a:r>
            <a:endParaRPr lang="en-US" sz="1791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 стала инициатором многосторонних переговоров, способствующих формированию новых международных правил и механизмов регулирования отношений между государствами.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Лига Наций была попыткой объединить страны ради мира, остаточное напряжение и противоречия между европейскими державами лишь усугубили нестабильность в мировом порядке.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512339"/>
            <a:ext cx="4646100" cy="22547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распределения выгод и потерь после создания системы показывает разницу в влиянии и последствиях для участников и создателей миропорядка.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документы мирных договоров 1919–1923 гг.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Выгоды и потери для отдельных стран и организаций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выиграли или потеряли в зависимости от политического положения; система усилила некоторые державы, а для других стала источником проблем.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жесткие условия Версальского договора воспринимались как несправедливые и наносившие национальное унижение, что порождало недовольство и желание реванша.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системой: причины и последствия
</a:t>
            </a:r>
            <a:endParaRPr lang="en-US" sz="222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включали в себя различные национальные меньшинства, что вызывало конфликты и напряженность из-за несоответствия этнических границ новым политическим рубежам.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Страны-победители зачастую игнорировали интересы меньшинств, способствуя росту националистических настроений и межэтнических противоречий в межвоенный период.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недовольство условиями мирных договоров стало одним из факторов нестабильности, подталкивая ряд государств к пересмотру и нарушению установленных соглашений.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1929 года подорвал финансовую стабильность многих стран и вызвал рост социальной и политической напряженности.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 и разрушения системы
</a:t>
            </a:r>
            <a:endParaRPr lang="en-US" sz="2603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Реваншистские движения в Германии, Италии и Японии способствовали активному нарушению условий мирных договоров и усилению милитаризации.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Неспособность Лиги Наций эффективно противостоять агрессиям и защищать границы ослабила международные механизмы миротворчества и содействия безопасности.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событий в 1930-х: конец системы
</a:t>
            </a:r>
            <a:endParaRPr lang="en-US" sz="2581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возвращение Германии в Рейнскую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1936 году Германия вопреки условиям Версальского договора ввела войска в демилитаризованную Рейнскую область, демонстрируя намерение пересмотреть международный порядок и расширить свое влияние.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Аншлюс Австрии в 1938 году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присоединила Австрию, нарушив международные договоры. Этот акт показал слабость существующей системы и неспособность остановить территориальную экспансию агрессивных государств.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Агрессия Италии и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завоевала Эфиопию, а Япония вторглась в Маньчжурию, что демонстрировало провал международных усилий по сдерживанию агрессии и подрыву системы коллективной безопасности.
</a:t>
            </a:r>
            <a:endParaRPr lang="en-US" sz="13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системы подчеркивает необходимость справедливых международных соглашений и сильных институтов для поддержания устойчивого мира и предотвращения конфликтов.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Лиги Наций оценена как недостаточно эффективная из-за отсутствия поддержки ключевых держав и невозможности применить действенные меры пресечения агрессии.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условий для Германии рассматривалась историками как фактор, способствовавший экономическому кризису и росту радикализма в стране.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и уроки системы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послевоенной Ялтинско-Потсдамской системой
</a:t>
            </a:r>
            <a:endParaRPr lang="en-US" sz="1832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год: Ялтинская конференция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СССР и Великобритания договорились о разделе сфер влияния, сформировали основы нового мирового порядка после Второй мировой войны.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год: Создание ООН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Лиги Наций основана Организация Объединённых Наций с более широкими полномочиями и механизмами обеспечения международного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Потсдамская конференция 1945 года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послевоенного устройства Европы и установление жёсткого контроля над вооружениями под контролем великих держав установило новый уровень международных отношений.
</a:t>
            </a:r>
            <a:endParaRPr lang="en-US" sz="10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и культурное наследие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национальных государств и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 способствовала созданию новых государств и закреплению принципа самоопределения народов, что стало основой современной политической карты Европы.
</a:t>
            </a:r>
            <a:endParaRPr lang="en-US" sz="1365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коллективной безопасности в международном праве
</a:t>
            </a:r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создания Лиги Наций заложил фундамент для будущих международных организаций, сделав коллективную безопасность ключевым элементом поддержания мира в XX веке.
</a:t>
            </a:r>
            <a:endParaRPr lang="en-US" sz="14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100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изучается и преподаётся в учебных и научных материалах, отражая важность системы в истории международных отношений.
</a:t>
            </a:r>
            <a:endParaRPr lang="en-US" sz="1645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«Версальско-Вашингтонская система» широко применяется в российской и мировой исторической науке и образовании для анализа межвоенного периода.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учебников истории и научных публикаций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системы для понимания международного порядка
</a:t>
            </a:r>
            <a:endParaRPr lang="en-US" sz="2106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 стала значимым испытанием построения мира и международных правил, чьи уроки помогают лучше понять сложность и вызовы современного мироустройства.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2026-05-11T03:29:45Z</dcterms:created>
  <dcterms:modified xsi:type="dcterms:W3CDTF">2026-05-11T03:29:45Z</dcterms:modified>
</cp:coreProperties>
</file>