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книги в литературе: как они связаны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связывает людей через смысл: она хранит память, отражает опыт и помогает понимать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— это художественные тексты разных эпох и стран. Письменная традиция появилась задолго до печатных книг, а книжная культура в России укреплялась с распространением рукописей и изданий. Через чтение мы учимся видеть добро, зло и человеческие отношения.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книги важна на уроке литературы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книга дает читателю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речь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расширяет словарный запас: знакомит с точными словами, образными выражениями и речевыми оборотами. Читая, мы учимся говорить точнее и выразительнее, опираясь на примеры из текста.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и смысл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развивает воображение: читатель мысленно «собирает» картины событий и образы героев. Благодаря этому легче удерживать смысл, замечать детали и понимать авторский замысел.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чувств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лучше понимать чувства других людей. В книгах встречаются радость, страх, сомнение, надежда и сострадание, а значит, легче распознавать эмоции персонажей и свои реакции на события.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сюжет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тренирует память и внимание: нужно следить за развитием сюжета, причинно-следственными связями и поступками героев. Так укрепляется умение удерживать информацию и делать выводы по тексту.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замысла к редактуре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вынашивает замысел и пишет текст: именно в рукописи рождается мир произведения. Затем редактор уточняет композицию, стиль и логику повествования, чтобы читателю было понятно развитие событий.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и выпуск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Корректор проверяет орфографию, пунктуацию и фактическую точность, снижая риск ошибок. Дальше художник и дизайнер оформляют обложку и иллюстрации, а типография выпускает бумажный экземпляр; издательство готовит и электронную версию.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 от автора к читателю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398531"/>
            <a:ext cx="4365000" cy="24135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построен по классификации видов книг для школьного чтения (обобщение).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отличаются назначением и тем, как читатель ими пользуется на уроках и дома.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назначения помогает быстрее выбирать нужную книгу и по-разному работать с текстом: читать, искать, сравнивать или разбираться в теме.
</a:t>
            </a:r>
            <a:endParaRPr lang="en-US" sz="115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книг в школьном чтении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представлены основные мотивы чтения, которые чаще всего называют подростки; это качественный список без точных процентов.
</a:t>
            </a:r>
            <a:endParaRPr lang="en-US" sz="1191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мотивы, описанные в рамках школьной темы (без числовых данных).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чтения у подростков обычно соединяет интерес к истории и учебную необходимость, а также потребность разобраться в отношениях и взрослении.
</a:t>
            </a:r>
            <a:endParaRPr lang="en-US" sz="108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читают школьники 11–13 лет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книгой работает писатель: он формирует замысел и пишет текст. Параллельно редактор помогает выстроить композицию, уточнить стиль и сделать повествование понятным читателю.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создает книгу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Корректор проверяет орфографию, пунктуацию и фактическую точность. Это важная ступень: ошибки в словах и деталях мешают чтению и искажают смысл.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Иллюстратор и дизайнер создают визуальную часть книги — обложку и внутренние изображения. В детских и подростковых изданиях они часто помогают почувствовать эпоху, характер и настроение сцен.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рукописи верстальщик и типографский коллектив обеспечивают выпуск издания. В переводных книгах особенно важен переводчик: он передает смысл, интонацию и особенности речи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попадает к читателю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→ рукопись → редактура и корректура → оформление → печать/публикация → поступление → выбор читателя.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хранит большой фонд и помогает находить книги по теме, автору, жанру и возрасту. Школьная библиотека часто становится местом для подготовки к урокам литературы и чтения на переменах.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помогает ориентироваться в каталоге и подборках, подсказывая, с чего начать. Здесь видны читальные залы, полки, выставки новинок и живой процесс выбора произведений.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как пространство книги 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диаграмме показывает популярность направлений, а не точные проценты: она помогает увидеть, какие истории подростки выбирают чаще.
</a:t>
            </a:r>
            <a:endParaRPr lang="en-US" sz="115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школьного чтения (числовых данных по процентам нет).
</a:t>
            </a:r>
            <a:endParaRPr lang="en-US" sz="909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7 класса нередко лидируют жанры с динамичным сюжетом и понятными героями; интерес усиливают тайна, юмор и узнаваемые школьные ситуации.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всего интересуют подростков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художественного текста помогает увидеть тему, идею, конфликт и композицию произведения: как начинается действие, развивается напряжение и чем завершается история.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чтение связано с учебой по литературе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ученик учится замечать художественные средства — эпитеты, метафоры, сравнения, а также диалоги и описания, чтобы точнее пересказать и объяснить смысл.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Анализируя книгу, школьник различает позицию героя и авторскую точку зрения, а затем применяет наблюдения на практике: пишет пересказ, сочинение и отвечает по тексту.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377894"/>
            <a:ext cx="4164900" cy="26275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школьного чтения и типичных сценариев использования форматов.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чтения по тому, как удобно выделять важное, делать пометки и насколько легко возвращаться к нужным фрагментам. Ключевой вывод: меняется носитель, но задача чтения остается общей.
</a:t>
            </a:r>
            <a:endParaRPr lang="en-US" sz="96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формат поддерживает «работу с текстом», электронный — скорость навигации, аудио — восприятие речи. Выбор формата помогает учиться читать внимательнее, а не заменяет смысл.
</a:t>
            </a:r>
            <a:endParaRPr lang="en-US" sz="961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экран и аудиоформат: чем отличаются способы чтения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58812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помогает понять язык и нравственные представления разных эпох: в ней видны исторический контекст и устойчивые темы. Читая ее, подросток тренирует внимательность к деталям и подтексту.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прошлым и настоящим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книги чаще говорят о том, что волнует школьника прямо сейчас: учеба, семья, дружба, цифровая среда. В результате легче узнавать жизненные ситуации и задавать точные вопросы к тексту.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героями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дают материал для обсуждения в классе: поступки героев, выбор, последствия. Классика учит сравнивать, а современная литература помогает сопоставлять переживания «своего времени».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 7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классика развивает кругозор и формирует культурные опоры, а современная литература делает темы ближе и понятнее. Вместе они помогают точнее анализировать характеры и мотивы.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и современная литература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книгу для чтения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от интереса к проверке подходящести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и иллюстрации как первое знакомство с книгой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Представьте: на обложке — герой в движении и контрастные цвета, которые сразу обещают динамику. Название звучит уверенно, а детали на фоне намекают на место действия. Еще до первой главы читатель понимает, чего ждать от сюжета.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задает настроение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одного произведения: разные ожидания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и та же книга выходит в разных оформлениях: более строгом или, наоборот, ярком. Иллюстрации могут показывать другой момент истории, меняя акценты для зрителя. Так оформление помогает «настроиться» на чтение и ожидать конкретные эпизоды.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заметна зависимость интереса к книгам от того, насколько детям легко находить нужные издания в библиотеке и как часто книги обсуждают вместе.
</a:t>
            </a:r>
            <a:endParaRPr lang="en-US" sz="108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педагогических наблюдений; точные сопоставимые цифры в теме не приведены, поэтому используется условный индекс для наглядности.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книги присутствуют в доме и образовательной среде, тем выше шансы сформировать привычку чтения. Поэтому библиотека и школьные практики — ключевые условия.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 разных странах и роль школьной среды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чтение становится привычкой, подростку легче понимать сюжет и формулировать мысли. Даже короткие ежедневные подходы дают устойчивый результат.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15–20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регулярная практика помогает закрепить навыки чтения и сделать текст «своим», даже если времени немного.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рекомендации по организации чтения в образовательной 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помогает точнее пересказывать и лучше выделять главную мысль, потому что у мозга вырабатывается «привычка» работать с текстовыми деталями.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представление тенденций из образовательной практики; в исходном материале точные проценты не указаны.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чтение редкое, сложнее удерживать последовательность событий и объяснять поступки героев. Поэтому важна не только тема, но и регулярность практики.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чтения нужно для заметного результата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сохраняют исторические события, семейные истории, научные открытия и художественные образы эпох. Через них школьник узнает, как жили люди раньше и чем руководствовались в сложных ситуациях.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хранитель памяти, опыта и идей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передает ценности и представления о чести, дружбе, долге и ответственности. Читая, подросток учится видеть, как слова превращаются в решения и поступки героев.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сильная книга меняет отношение к людям и помогает точнее понять себя. Поэтому связь человека с книгой — это не разовое впечатление, а источник памяти и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— это работа, которую выполняют и человек, и книга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соединяет личный опыт и общий культурный опыт, воображение и знание, а слово влияет на чувства и решения. В 7 классе чтение помогает сравнивать героев и развивать речь.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2026-05-15T06:08:31Z</dcterms:created>
  <dcterms:modified xsi:type="dcterms:W3CDTF">2026-05-15T06:08:31Z</dcterms:modified>
</cp:coreProperties>
</file>