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 — Россия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Большая, красивая, дружная страна с общей историей и символами.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Родина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Родина начинается с дома, семьи, школы и любимых мест рядом. А для всех жителей России она объединяет историю, символы, традиции и заботу о своей стране.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которую не обойти за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на севере Евразии. На карте видно, как далеко друг от друга находятся её края. Поэтому в одном месте может идти снег, а в другом уже светить тёплое солнце.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горы и широкие равнины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можно увидеть моря, горы, равнины, леса и большие реки. У каждого участка страны свой характер и свой цвет. Из-за этого карта выглядит очень разнообразной и по-настоящему живой.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на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России находится Москва — столица нашей страны. Это главный город, куда на карте словно сходятся дороги, новости и важные решения. Он помогает представить, где начинается путь по всей стране.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России: от моря до океана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древних городов России, и его история началась много веков назад.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временных лет; исторические справочники о Москве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относится первое летописное упоминание Москвы.
</a:t>
            </a:r>
            <a:endParaRPr lang="en-US" sz="22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 России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 белой, синей и красной полос. Эти цвета легко запомнить, а вместе они создают торжественный и узнаваемый образ страны.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 чистотой и миром, синий — с верностью и честностью, а красный — с мужеством, силой и смелостью.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флаг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поднимают на государственных зданиях, во время праздников и на спортивных соревнованиях. Когда он развевается, сразу чувствуется особое настроение.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 к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напоминает о Родине, её истории и людях. Поэтому к нему относятся бережно и с уважением, как к важному символу России.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герба России — двуглавый орёл. Он выглядит величественно и напоминает о силе государства, его единстве и защите.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орлом изображены три короны. Они показывают важность страны и её целостность, как будто все части герба держатся вместе.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и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лапах орёл держит скипетр и державу. Эти знаки связаны с властью, порядком и ответственностью за страну.
</a:t>
            </a:r>
            <a:endParaRPr lang="en-US" sz="127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груди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груди орла изображён всадник, который побеждает дракона. Этот образ говорит о добре, храбрости и победе над злом.
</a:t>
            </a:r>
            <a:endParaRPr lang="en-US" sz="12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особая песня страны, которую слушают стоя и очень уважительно. Он звучит на важных событиях и помогает почувствовать себя частью большой Родины.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 России используется с 2000 года. Его музыка написана Александром Александровым, а слова помогают услышать в нём гордость, единство и любовь к стране.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слушают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гимна люди обычно встают и не разговаривают. Так они показывают уважение к государству, его истории и своим согражданам.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территории в разных городах нашей страны время может сильно отличаться. Пока в одном месте день только начинается, в другом уже наступает вечер.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РФ и административно-территориальное деление часовых зон
</a:t>
            </a:r>
            <a:endParaRPr lang="en-US" sz="627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есть в России.
</a:t>
            </a:r>
            <a:endParaRPr lang="en-US" sz="2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во всей красе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где шумят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очень много лесов, и они тянутся на огромные расстояния. Здесь можно увидеть берёзы, ели, сосны и дубы. Лес даёт дом животным, тень в жару и свежий воздух людям.
</a:t>
            </a:r>
            <a:endParaRPr lang="en-US" sz="1108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российской земле текут большие реки и лежат красивые озёра. Байкал особенно знаменит своей глубиной, а Волга — длиной и силой течения. У воды всегда хочется остановиться и посмотреть подольше.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степи 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не похожа сама на себя в разных местах. На севере лежит тундра, в степях широко и вольно, а в горах воздух кажется особенно чистым. Каждая часть страны удивляет по-своему.
</a:t>
            </a:r>
            <a:endParaRPr lang="en-US" sz="102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427" y="2282400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нашей страны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России живут медведи, лисы, волки, лоси и белки. У каждого животного свой характер, а вместе они делают лес настоящим и живым.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страны можно встретить северных оленей. Они хорошо чувствуют себя в холодном климате и помогают людям узнавать суровую красоту северной природы.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великаны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ели, сосны и дубы растут в разных частях России. Эти деревья украшают пейзажи, дают тень, очищают воздух и делают нашу страну ещё красивее.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полевые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России расцветает множество цветов. Они радуют глаз, украшают луга и лесные поляны и напоминают, что природа любит внимание и заботу.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один из самых известных редких обитателей России. Он живёт на Дальнем Востоке, и его особенно важно беречь, чтобы он не исчез.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десятки народов, и каждый по-своему красив и интересен. У всех есть свои языки, традиции и семейные обычаи, но Родина у нас одна.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России есть песни, сказки, костюмы, блюда и праздники. Эти особенности передаются из поколения в поколение и помогают бережно хранить память о предках.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разных народов живут рядом, важно уважать чужие обычаи и быть вежливыми. Тогда в стране становится спокойнее, добрее и радостнее для всех.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жителей России объединяют общий дом, общая история и желание жить мирно. Если мы умеем дружить, наша большая страна становится ещё сильнее и дружнее.
</a:t>
            </a:r>
            <a:endParaRPr lang="en-US" sz="11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Хохлома: золото на дереве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Хохломская роспись сразу узнаётся по ярким красным, чёрным и золотым узорам. Ею украшают посуду и предметы быта, а рисунки напоминают о щедрой и весёлой русской душе. Такой узор хочется рассматривать снова и снова.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Гжель: синяя 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знаменита бело-синей росписью, похожей на морозные узоры и лёгкие облака. На фарфоре можно увидеть цветы, птиц и сказочные завитки. Эта роспись делает обычные предметы очень нарядными и праздничными.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и народная игрушка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— одна из самых известных русских игрушек. Внутри большой куклы прячутся всё меньшие, словно дружная семья. Она напоминает, как интересно открывать новое и как важно беречь народное искусство.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народные промыслы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страницы истории России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строили поселения и крепости, чтобы жить вместе и защищать свою землю. Так появлялись первые города, дороги и торговые пути.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времена жители России объединялись, чтобы защитить страну. Храбрость и взаимная помощь помогали сохранять города, семьи и свободу.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истории появились мореплаватели, учёные и исследователи. Они открывали новые земли, изучали природу и делали страну известнее и сильнее.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берегут памятники, музеи и книги, чтобы помнить важные события. Память о прошлом помогает лучше понимать, какой путь прошла Родина.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нашей 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по всей стране проходят концерты, флаги украшают улицы и площади, а люди поздравляют друг друга. Этот праздник напоминает, что мы живём в одной большой стране.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люди вспоминают подвиг героев Великой Отечественной войны. К памятникам несут цветы, звучат песни, и в семьях говорят о мужестве и благодарности.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праздничные дни многие собираются с родными, гуляют в парках и рассказывают детям о своей стране. Такие встречи делают праздник тёплым и очень душевным.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проходят гулянья, выступают артисты, а города становятся особенно нарядными. Праздники помогают людям почувствовать себя частью большой и дружной страны.
</a:t>
            </a:r>
            <a:endParaRPr lang="en-US" sz="9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75" y="313417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34188"/>
            <a:ext cx="363000" cy="32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63476"/>
            <a:ext cx="363000" cy="2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хочется увидеть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 известен дворцами, мостами и музеями. Его набережные и площади выглядят торжественно, а прогулка по нему похожа на путешествие по живой истории.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большой город Сибири, важный научный и транспортный центр. Он вырос быстро и сегодня известен университетами, мостами и широкими улицами.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соединяет в себе разные культуры и традиции. Здесь рядом стоят современные здания, старинные улицы и красивые памятники, а город славится гостеприимством.
</a:t>
            </a:r>
            <a:endParaRPr lang="en-US" sz="836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стоит у моря и встречает корабли и туманы. Его холмы, бухты и мосты делают город особенно необычным и ярким.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расположен на границе Европы и Азии. Это крупный промышленный и культурный центр, где много театров, музеев и интересных городских мест.
</a:t>
            </a:r>
            <a:endParaRPr lang="en-US" sz="8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труда строят страну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врачи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узнавать новое, а врачи заботятся о здоровье людей. Их работа очень важна, потому что без знаний и помощи трудно расти и чувствовать себя уверенно.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инженеры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 и дороги, а инженеры придумывают, как сделать их удобными и прочными. Благодаря их труду города становятся красивее и удобнее для жизни.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 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хлеб, овощи и молоко, а водители доставляют их в магазины и дома. Эти люди помогают на столе всегда появляться нужным и свежим продуктам.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 в трудную минуту, а учёные открывают новое и делают жизнь людей лучше. Их труд требует смелости, ума и большой ответственности.
</a:t>
            </a:r>
            <a:endParaRPr lang="en-US" sz="12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любить Родину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помогает становиться умнее, добрее и полезнее своей стране. Когда ребёнок старается на уроках, он уже делает первый важный шаг для будущего России.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1952642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быть вежливым со старшими, заботливым с младшими и дружелюбным с одноклассниками. Уважение делает жизнь спокойнее, а людей — ближе друг к другу.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372536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помочь убрать класс, подать руку, донести сумку или уступить место. Такие простые дела кажутся маленькими, но из них растёт настоящее чувство ответственности.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549808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сорить, не ломать ветки, не тревожить животных и экономить воду. Природа — это богатство Родины, и его надо защищать, как настоящий клад.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727079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аккуратность и добрые поступки показывают любовь к Родине лучше любых громких слов. Если каждый будет стараться, страна станет сильнее и дружнее.
</a:t>
            </a:r>
            <a:endParaRPr lang="en-US" sz="10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малая Родина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начинается с дома, где живут близкие люди, пахнет вкусным ужином и звучат родные голоса. Здесь человеку всегда спокойно и по-настоящему тепло.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играют друзья, растут деревья и знаком каждый уголок. Даже обычная лавочка может стать особенным местом, если связана с детскими воспоминаниями.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улица ведёт в школу, магазин, парк или к остановке. Эти места кажутся привычными, но именно они делают каждый день понятным и родным.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город или село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место, которое он называет своим. Это может быть большой город или маленькое село, но именно там живут первые радости и благодарность.
</a:t>
            </a:r>
            <a:endParaRPr lang="en-US" sz="1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сегодня и завтра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7275" y="36621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России работают школы, дороги, заводы, музеи, спортивные дворцы и космодромы. Страна живёт активно, строит новое и сохраняет лучшее из прошлого.
</a:t>
            </a:r>
            <a:endParaRPr lang="en-US" sz="818" dirty="0"/>
          </a:p>
        </p:txBody>
      </p:sp>
      <p:sp>
        <p:nvSpPr>
          <p:cNvPr id="12" name="Text 3"/>
          <p:cNvSpPr txBox="1"/>
          <p:nvPr/>
        </p:nvSpPr>
        <p:spPr>
          <a:xfrm>
            <a:off x="1916800" y="2984487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инженеры создают новые приборы, машины и технологии. Их открытия помогают людям учиться, лечиться, путешествовать и быстрее узнавать мир.
</a:t>
            </a:r>
            <a:endParaRPr lang="en-US" sz="818" dirty="0"/>
          </a:p>
        </p:txBody>
      </p:sp>
      <p:sp>
        <p:nvSpPr>
          <p:cNvPr id="13" name="Text 4"/>
          <p:cNvSpPr txBox="1"/>
          <p:nvPr/>
        </p:nvSpPr>
        <p:spPr>
          <a:xfrm>
            <a:off x="3426428" y="23004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проходят соревнования, концерты и выставки. Спорт делает людей сильнее, а культура помогает лучше понимать историю, искусство и традиции своей страны.
</a:t>
            </a:r>
            <a:endParaRPr lang="en-US" sz="818" dirty="0"/>
          </a:p>
        </p:txBody>
      </p:sp>
      <p:sp>
        <p:nvSpPr>
          <p:cNvPr id="14" name="Text 5"/>
          <p:cNvSpPr txBox="1"/>
          <p:nvPr/>
        </p:nvSpPr>
        <p:spPr>
          <a:xfrm>
            <a:off x="5106536" y="159087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заповедники, сажают деревья и берегут чистоту рек и лесов. Если заботиться о природе сегодня, завтрашний день станет светлее и здоровее.
</a:t>
            </a:r>
            <a:endParaRPr lang="en-US" sz="818" dirty="0"/>
          </a:p>
        </p:txBody>
      </p:sp>
      <p:sp>
        <p:nvSpPr>
          <p:cNvPr id="15" name="Text 6"/>
          <p:cNvSpPr txBox="1"/>
          <p:nvPr/>
        </p:nvSpPr>
        <p:spPr>
          <a:xfrm>
            <a:off x="6624802" y="89092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России зависит от тех, кто сейчас учится, читает, мечтает и трудится. Добрые поступки и знания каждого ребёнка складываются в большое общее дело.
</a:t>
            </a:r>
            <a:endParaRPr lang="en-US" sz="8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нашем сердце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это наш общий дом, где важны дружба, память, труд и доброта. Если мы учимся, помогаем и бережём всё вокруг, Родина становится ещё сильнее и красивее.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2026-05-26T01:25:43Z</dcterms:created>
  <dcterms:modified xsi:type="dcterms:W3CDTF">2026-05-26T01:25:43Z</dcterms:modified>
</cp:coreProperties>
</file>