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как второстепенный член предложения
</a:t>
            </a:r>
            <a:endParaRPr lang="en-US" sz="3969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дополнение и не спутать его с другими членами?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дополнение важно знать в 7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точно показать, на какой предмет направлено действие. Оно встречается в текстах, диалогах и ответах, а его поиск развивает умение разбирать предложение и правильно выбирать падежную форму.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2700" y="1317313"/>
            <a:ext cx="764925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дополнение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 который непосредственно направлено действие. В предложении «Мальчик читает книгу» слово «книгу» показывает, что именно читает мальчик, и уточняет смысл сказуемого.
</a:t>
            </a:r>
            <a:endParaRPr lang="en-US" sz="1158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состоянием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связано не с действием, а с состоянием или признаком. В предложении «Учитель доволен ответом» слово «ответом» обозначает предмет, с которым связано состояние учителя.
</a:t>
            </a:r>
            <a:endParaRPr lang="en-US" sz="1141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Конкретизация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дополнения высказывание часто становится слишком общим. Именно оно помогает сделать фразу точной, указать нужный предмет и яснее передать мысль говорящего или автора.
</a:t>
            </a:r>
            <a:endParaRPr lang="en-US" sz="1222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сказуемого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зависит от сказуемого и поясняет его. Поэтому его удобно находить через вопрос, который задаётся от слова, обозначающего действие, состояние или признак.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падежный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всегда связано с предметным значением и отвечает на вопросы косвенных падежей. Это помогает отличать его от слов, которые называют признак, место, время или действующее лицо.
</a:t>
            </a:r>
            <a:endParaRPr lang="en-US" sz="114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отвечает дополнение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901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отвечает на вопросы косвенных падежей: кого? чего? кому? чему? кого? что? кем? чем? о ком? о чём? По этим вопросам его легко искать в предложении.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200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падежом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помогает определить падеж слова. Например, кому? указывает на дательный падеж, кого? что? — на винительный, а о ком? о чём? — на предложный.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61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подлежащего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косвенного падежа, оно не может быть подлежащим. Подлежащее обычно стоит в именительном падеже и обозначает того, кто действует.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22055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задавать правильный вопрос особенно важно при синтаксическом разборе. Оно помогает точно определить роль слова и не перепутать дополнение с частью сказуемого или другим членом предложения.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8306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важно проверить значение слова: оно должно называть предмет, а не признак и не действие. Такой способ делает определение дополнения более надёжным.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косвенное дополнение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вида дополнения по вопросу, форме и значению.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обычно связано с переходным глаголом и обозначает непосредственный объект действия, а косвенное уточняет связь действия с предметом через другие падежи.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всего выступают в роли дополнения
</a:t>
            </a:r>
            <a:endParaRPr lang="en-US" sz="2243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примеров чаще всего используется винительный падеж без предлога; остальные падежи помогают выразить более частные смысловые отношения.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«Дополнение», 7 класс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встречаются разные падежные формы, но они по-разному связаны с глаголами и предлогами.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дополнение связано со сказуемым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теснее всего связано со сказуемым, потому что именно от него задаётся вопрос. Оно уточняет, на какой предмет направлено действие, и делает предложение более точным.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«Девочка подарила брату книгу» есть два дополнения. Слово «брату» показывает адресата действия, а слово «книгу» называет предмет, который был подарен.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от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показать сказуемое в центре, а от него провести стрелки к зависимым словам. Такая запись наглядно демонстрирует, что дополнение зависит от действия.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сказуемое, вопрос к дополнению задать нельзя. Поэтому при разборе сначала находят главное действие, а затем определяют все слова, которые его поясняют.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дополнение в 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шагам: от грамматической основы к определению падежа и вида дополнения.
</a:t>
            </a:r>
            <a:endParaRPr lang="en-US" sz="153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дополнение отличается от подлежащего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кто действует или о ком говорится в предложении. Обычно оно стоит в именительном падеже и является главным участником сообщения.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направлено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 предмет, на который направлено действие, и отвечает на вопросы косвенных падежей. Оно зависит от сказуемого и уточняет его смысл.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«Ученики читают книгу» слово «ученики» — подлежащее, потому что оно обозначает действующих лиц, а слово «книгу» — дополнение, потому что на него направлено действие.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837" y="1441586"/>
            <a:ext cx="394425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846" y="1441586"/>
            <a:ext cx="460162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дополнение отличается от обстоятельства и определения
</a:t>
            </a:r>
            <a:endParaRPr lang="en-US" sz="2025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обозначает предмет и связано прежде всего со сказуемым. В предложении «Мы встретили друга вечером в парке» словом «друга» называется лицо, на которое направлено действие.
</a:t>
            </a:r>
            <a:endParaRPr lang="en-US" sz="1563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указывает на место, время, причину, цель или образ действия. В том же предложении слова «вечером» и «в парке» показывают, когда и где произошло событие.
</a:t>
            </a:r>
            <a:endParaRPr lang="en-US" sz="1656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 и обычно относится к существительному. В словосочетании «интересная книга» слово «интересная» не обозначает предмет, а только его признак.
</a:t>
            </a:r>
            <a:endParaRPr lang="en-US" sz="163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дополнения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вариант с существительным; остальные способы встречаются реже, но расширяют выразительные возможности речи.
</a:t>
            </a:r>
            <a:endParaRPr lang="en-US" sz="146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«Дополнение» для 7 класса; условное распределение для наглядности.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дополнение чаще всего выражено словом в косвенном падеже, что облегчает его поиск в предложении.
</a:t>
            </a:r>
            <a:endParaRPr lang="en-US" sz="168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при переходных глаголах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чаще всего связано с глаголом, который направляет действие на предмет: читать, строить, писать, решать. Именно такой глагол требует указания объекта действия.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прямое дополнение стоит в винительном падеже без предлога: прочитать книгу, построить дом, решить задачу. Эта форма помогает быстро увидеть, что действие обращено к предмету.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отрицании прямое дополнение нередко ставится в родительном падеже: не читал книги, не видел друга. Такая форма часто встречается в учебных примерах и требует внимательного разбора.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называет предмет, на который действие направлено непосредственно. Поэтому оно особенно важно для точного понимания смысла предложения и правильного синтаксического анализа.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 предложениях с предлогами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предлогами дополнение сохраняет зависимость от сказуемого, но предлог уточняет смысл связи: говорить о поездке, заботиться о сестре, верить в успех.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предложения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 себе предлог не становится членом предложения, однако вместе с существительным или местоимением образует одно дополнение. Поэтому разбирать нужно всё сочетание целиком.
</a:t>
            </a:r>
            <a:endParaRPr lang="en-US" sz="1402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дополнения стоят в дательном, творительном или предложном падеже. Предлог подсказывает, как связаны действие и предмет, на который оно направлено.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задавать вопрос от сказуемого: скучать по кому? по чему? , мечтать о чём? , заботиться о ком? о чём? Ответ и будет дополнением.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дополнений из разных падежей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падежи показывают, что дополнение может выражаться по-разному, но всегда связано со сказуемым и отвечает на падежный вопрос.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синтаксиса для 7 класса.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падеж и вопрос помогают определить дополнение в простых школьных примерах.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дополнения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различить дополнение и обстоятельство; значит, нужно проверять вопрос, падеж и зависимость от сказуемого.
</a:t>
            </a:r>
            <a:endParaRPr lang="en-US" sz="158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материалам школьного разбора предложений; условная частотность для наглядности.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в предложениях, где слово связано с предлогом и его легко принять за обстоятельство.
</a:t>
            </a:r>
            <a:endParaRPr lang="en-US" sz="158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дополнение в 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синтаксическом разборе предложения с дополнением
</a:t>
            </a:r>
            <a:endParaRPr lang="en-US" sz="155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 текстах разных стилей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дополнение делает действие зрительным и живым: услышал шорох, увидел звёзды, вспомнил детство. Благодаря этому образ становится точнее и выразительнее.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Научно-учебный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научных текстах дополнение помогает точно назвать объект действия: изучать язык, анализировать предложение, объяснять правило. Такая форма делает мысль ясной и строгой.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дополнения обычно короткие и простые: жду автобус, читаю книгу, пишу другу. Это делает высказывание естественным и удобным для разговора.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стиля, дополнение уточняет, на что направлены действие, чувство или мысль. Поэтому оно помогает не только грамматике, но и смысловой точности 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1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способов выражения дополнения нужно знать, чтобы точно разбирать предложения и выбирать правильную падежную форму.
</a:t>
            </a:r>
            <a:pPr algn="ctr" indent="0" marL="0">
              <a:lnSpc>
                <a:spcPct val="100000"/>
              </a:lnSpc>
              <a:buNone/>
            </a:pPr>
            <a:r>
              <a:rPr lang="en-US" sz="21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«Дополнение».
</a:t>
            </a:r>
            <a:endParaRPr lang="en-US" sz="3128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пяти способов выражения дополнения помогает точнее строить фразы, избегать неопределённости и правильно оформлять письменные ответы.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 учебных примерах 7 класса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темы учёбы и помощи, а это показывает, что дополнение удобно изучать на знакомой лексике.
</a:t>
            </a:r>
            <a:endParaRPr lang="en-US" sz="162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учебных примеров для 7 класса; условное распределение для наглядности.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близки школьной жизни, поэтому ученик легче связывает грамматический разбор с привычными ситуациями.
</a:t>
            </a:r>
            <a:endParaRPr lang="en-US" sz="155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коротко о 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точно назвать предмет, на который направлено действие, и делает разбор предложения осмысленным. Если находить вопрос, падеж и связь со сказуемым, ошибок станет заметно меньше.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2026-05-28T14:20:30Z</dcterms:created>
  <dcterms:modified xsi:type="dcterms:W3CDTF">2026-05-28T14:20:30Z</dcterms:modified>
</cp:coreProperties>
</file>