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биологии и признаков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разнообразие жизни и её основные свойства на Земле.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возникла в Древней Греции и с тех пор развивалась благодаря открытиям. Сегодня она изучает клетки, гены и экосистемы, помогая медицине, сельскому хозяйству и экологии.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биологии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биология?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строение и функции живых организмов, раскрывая, как растения, животные и микроорганизмы устроены и работают внутри.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происхождение и развитие жизни, что помогает понять эволюцию и разнообразие видов на нашей планете.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 ботанику, зоологию, микробиологию, биология рассматривает жизнь во всех её формах и масштабах.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экология исследуют наследственность и взаимодействие организмов с окружающей средой, раскрывая сложные жизненные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биологии с другими науками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химические процессы внутри клеток, а биофизика исследует физические явления в организмах. Эти науки позволяют понять фундаментальные механизмы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распространение живых организмов, а медицина опирается на биологические знания для объяснения работы человеческого тела и лечения заболеваний.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 биофизика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медицина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цветы, деревья и травы, которые производят кислород и питаются солнечным светом через фотосинтез.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организмы, разлагающие органические вещества, важны для круговорота веществ в природе.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млекопитающих до птиц и рыб — обладают разными способами передвижения и питания, играя важную роль в экосистемах.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существа, которые участвуют в разложении, симбиозе, а также вызывают болезни и помогают перевариванию.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инфекционные частицы, которые паразитируют на живых клетках и влияют на здоровье человека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живых организмов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организмы с активным движением и разнообразными способами питания, от хищников до травоядных. Они адаптированы к самым различным средам обитания.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к фотосинтезу, имеют клетки с хлоропластами. Они образуют основу пищевых цепей и производят кислород.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гетеротрофные организмы, питающиеся органическими веществами. Включают плесень и дрожжи, важны для экосистем и человека.
</a:t>
            </a:r>
            <a:endParaRPr lang="en-US" sz="1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живой природы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царства с примерами и отличительными признаками каждого из них.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живых организмов по царствам и их отличительные черты.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6 класс», Р. С. Калинова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основной признак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нуждаются в питании для получения энергии, которая обеспечивает рост и жизнедеятельность.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через фотосинтез, используя свет и углекислый газ, что отличает их от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потребляют готовую органику, разделяясь на автотрофов и гетеротрофов по способу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получение энергии из пищи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обмен газами в организме, позволяет выделять энергию из питательных веществ, необходимую для жизненных процессов.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происходит дыхание и фотосинтез: они поглощают CO2 и выделяют кислород, поддерживая баланс в 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разные органы дыхания: лёгкие у млекопитающих, жабры у рыб и кожу у некоторых беспозвоночных.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рост, движение и обмен веществ, что жизненно важно для всех живых существ.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дерева из семени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семя прорастает и появляется росток, затем формируется ствол и крона. Постепенно усиливается рост, растения развивают листья и цветы.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гусеницы в бабочку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проходит стадии развития, включая окукливание, после чего появляется взрослая бабочка с крыльями для полёта и размножения.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человека от ребёнка до взрослого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увеличивается в размерах, развивается мышечная и костная системы, формируются основные органы. Этот процесс длится многие годы и требует заботы о здоровье.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живого организма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смены поколений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его значение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сохранение и продолжение жизни каждого вида, позволяя новым особям появляться и развиваться в подходящей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два типа размножения: половое, включающее слияние клеток от родителей, и бесполое, когда новые организмы возникают без участия гамет.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разнообразию признаков, устойчивости популяций и поддержанию баланса в экосистемах, важен для стабильности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передача признаков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записана в молекулах ДНК, содержащихся в клетках, и передаётся от родителей к потомству при размножении.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гены отвечают за внешние и внутренние особенности организмов, такие как цвет глаз, форма листьев и устойчивость к заболеваниям, обеспечивая сходство поколений.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растений и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фотосинтез для создания органических веществ, в то время как животные полагаются на переработку поступающей пищи для энергии.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фундаментальна функция жизни, объединяющая разные организмы, при этом фотосинтез уникален для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реакция на внешние воздействия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чувствовать изменения окружающей среды и адаптировать своё поведение и физиологию для выживания.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растения поворачивают листья к свету для максимального фотосинтеза, что обеспечивает им лучший рост.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реагируют на угрозы или находят пищу благодаря чувствам, что способствует успешной адаптации и сохранению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— поддержание внутреннего порядка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позволяет организмам сохранять стабильность внутренней среды, несмотря на изменчивость внешних условий.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потоотделение снижает температуру тела при перегреве, обеспечивая нормальную работу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открытие устьиц для контроля испарения воды, что помогает выживать при дефиците влаги.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и среды обитания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стремятся использовать ограниченные запасы пищи, воды и пространства, что часто приводит к соперничеству между особями и влиянию на структуру популяций.
</a:t>
            </a:r>
            <a:endParaRPr lang="en-US" sz="987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взаимовыгодное сотрудничество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муравьи и тли, живут вместе, помогая друг другу получать пищу и обеспечивая защиту от врагов.
</a:t>
            </a:r>
            <a:endParaRPr lang="en-US" sz="1001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хищник — жертва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животных, регулируя численность и поддерживая экологическое равновесие в сообществах обитателей.
</a:t>
            </a:r>
            <a:endParaRPr lang="en-US" sz="1066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его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клещи, питаются другими организмами, часто снижая их здоровье, но при этом регулируют экосистемные процессы.
</a:t>
            </a:r>
            <a:endParaRPr lang="en-US" sz="10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в жизни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 строение и функции человеческого организма, что важно для эффективной медицины и профилактики заболеваний.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способствует развитию сельского хозяйства, включая создание генно-модифицированных культур с улучшенными свойствами.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 биологии формируют уважение к природе и стимулируют охрану окружающей среды для будущих поколений.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биологических науках способствует созданию новых технологий и решений для устойчивого развития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 исследования в биологии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позволило создавать вакцины и искусственные органы, значительно улучшая качество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инженерия, включая методы CRISPR, даёт возможность точного редактирования ДНК для борьбы с наследственными заболеваниями.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видов, таких как панда и амурский тигр, поддерживает биоразнообразие и экологический баланс.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 и восстановление популяции белого носорога показывают возможности и вызовы современной науки.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биологии для понимания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объединяет знания о жизни всех организмов, раскрывает универсальные признаки живого и помогает бережно относиться к природе ради будущего планеты и человека.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2026-05-08T12:59:59Z</dcterms:created>
  <dcterms:modified xsi:type="dcterms:W3CDTF">2026-05-08T12:59:59Z</dcterms:modified>
</cp:coreProperties>
</file>