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закономерность в числах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шаг в числах помогает решать задачи быстро и точно.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арифметическую прогрессию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учит находить нужный член последовательности, считать сумму и составлять уравнения по условию. Она встречается в задачах про деньги, шаги, расстояния и изменения величин в жизни.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арифметической прогрессией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 — это последовательность, где каждый следующий член отличается от предыдущего на одно и то же число. Это число называют разностью прогрессии и обозначают d.
</a:t>
            </a:r>
            <a:endParaRPr lang="en-US" sz="960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последовательностей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последовательностям относятся, например, 2, 5, 8, 11; 20, 17, 14, 11; 7, 7, 7, 7. Во всех случаях шаг между соседними членами остаётся одинаковым.
</a:t>
            </a:r>
            <a:endParaRPr lang="en-US" sz="1014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знаки d
</a:t>
            </a:r>
            <a:pPr algn="l" indent="0" marL="0">
              <a:lnSpc>
                <a:spcPct val="115000"/>
              </a:lnSpc>
              <a:buNone/>
            </a:pPr>
            <a:r>
              <a:rPr lang="en-US" sz="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может быть положительной, отрицательной или равной нулю. От её знака зависит, будет ли последовательность расти, убывать или оставаться неизменной.
</a:t>
            </a:r>
            <a:endParaRPr lang="en-US" sz="1014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узнать, является ли последовательность арифметической, достаточно проверить разности между соседними числами. Если они одинаковы, последовательность подходит под это определение.
</a:t>
            </a:r>
            <a:endParaRPr lang="en-US" sz="96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члены арифметической прогрессии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членов растут на единицу, а значения — на одинаковый шаг. Это удобно видеть на графике последовательности.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приращения между точками подтверждают постоянную разность, а наклон линии показывает направление изменения.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3, 7, 11, 15, 19 из условия слайда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и формулы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вспомнить, что означает каждое обозначение и как записываются основные формулы темы.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позволяет сразу находить нужный элемент, не выписывая всю последовательность.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темы «Арифметическая прогрессия»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арифметическую прогрессию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последовательности по соседним членам и постоянству разности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450025" y="449800"/>
            <a:ext cx="36531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прогрессии и её 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меньше нуля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отрицательной разности последовательность убывает, потому что каждый новый член становится меньше предыдущего. Пример: 30, 26, 22, 18.
</a:t>
            </a:r>
            <a:endParaRPr lang="en-US" sz="1062" dirty="0"/>
          </a:p>
        </p:txBody>
      </p:sp>
      <p:sp>
        <p:nvSpPr>
          <p:cNvPr id="9" name="Text 3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равно нулю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разность равна нулю, все члены одинаковы. Это тоже арифметическая прогрессия, только без роста и без уменьшения, например 5, 5, 5, 5.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810775" y="173665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больше нуля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разность положительная, каждый следующий член больше предыдущего. Такая прогрессия называется возрастающей, например 4, 9, 14, 19.
</a:t>
            </a:r>
            <a:endParaRPr lang="en-US" sz="10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в жизни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2568219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и баллы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играх и учебных заданиях количество очков иногда увеличивается равномерно. Тогда можно заранее понять, сколько будет после нескольких раундов или туров.
</a:t>
            </a:r>
            <a:endParaRPr lang="en-US" sz="1219" dirty="0"/>
          </a:p>
        </p:txBody>
      </p:sp>
      <p:sp>
        <p:nvSpPr>
          <p:cNvPr id="11" name="Text 3"/>
          <p:cNvSpPr txBox="1"/>
          <p:nvPr/>
        </p:nvSpPr>
        <p:spPr>
          <a:xfrm>
            <a:off x="4686381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в ряду
</a:t>
            </a:r>
            <a:pPr algn="l" indent="0" marL="0">
              <a:lnSpc>
                <a:spcPct val="115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промежутки между местами в школьном ряду тоже напоминают прогрессию. Здесь важно не число предметов, а регулярность изменения положения.
</a:t>
            </a:r>
            <a:endParaRPr lang="en-US" sz="1181" dirty="0"/>
          </a:p>
        </p:txBody>
      </p:sp>
      <p:sp>
        <p:nvSpPr>
          <p:cNvPr id="12" name="Text 4"/>
          <p:cNvSpPr txBox="1"/>
          <p:nvPr/>
        </p:nvSpPr>
        <p:spPr>
          <a:xfrm>
            <a:off x="68045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откладывать деньги по заранее выбранному плану и увеличивать сумму каждый раз на один и тот же размер, получается понятная модель накопления.
</a:t>
            </a:r>
            <a:endParaRPr lang="en-US" sz="1267" dirty="0"/>
          </a:p>
        </p:txBody>
      </p:sp>
      <p:sp>
        <p:nvSpPr>
          <p:cNvPr id="13" name="Text 5"/>
          <p:cNvSpPr txBox="1"/>
          <p:nvPr/>
        </p:nvSpPr>
        <p:spPr>
          <a:xfrm>
            <a:off x="450050" y="344585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 тренировки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каждую неделю прибавлять одинаковое число шагов, получается последовательность с постоянной разностью. Так удобно отслеживать личный прогресс и ставить реалистичную цель.
</a:t>
            </a:r>
            <a:endParaRPr lang="en-US" sz="112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арифметической прогрессии по знаку разности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разности определяет направление изменения последовательности, а пример помогает быстрее запомнить каждый тип.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Положительное, отрицательное и нулевое значение d полностью задают характер прогрессии.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последовательностей из условия слайда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an = a1 + (n−1)d особенно полезна для далёких членов последовательности: она экономит время и уменьшает число вычислений.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100-й член
</a:t>
            </a:r>
            <a:endParaRPr lang="en-US" sz="4901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найти по формуле, не выписывая все предыдущие значения.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арифметической прогрессии из школьного курса алгебры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n-го члена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по одной формуле находить нужный член прогрессии при разной разности и разных номерах.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используется один и тот же способ вычисления; меняются только a1, d и n.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арифметической прогрессии: an = a1 + (n−1)d.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n-й член по данным задачи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стандартной задачи на арифметическую прогрессию по известным a1, d и n.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первых n членов арифметической прогрессии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328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Сумму первых n членов удобно находить по формуле Sn = (a1 + an)·n/2. Она позволяет избежать длинного последовательного сложения и сразу использовать первый и последний члены ряда.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3428904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только a1, d и n, применяют формулу Sn = (2a1 + (n−1)d)·n/2. Она особенно полезна в задачах, где последний член еще не вычислен отдельно.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25005" y="2048550"/>
            <a:ext cx="24690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экономят время и уменьшают риск ошибки, когда членов много. Вместо длинных вычислений достаточно подставить данные и аккуратно выполнить несколько действий по порядку.
</a:t>
            </a:r>
            <a:endParaRPr lang="en-US" sz="11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растет сумма первых членов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сумму одной и той же прогрессии при разном числе слагаемых. Чем больше членов включено, тем заметнее увеличивается итог.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суммы ускоряется, потому что к каждому новому шагу добавляются новые члены прогрессии.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Расчет по формуле Sn для прогрессии 3, 5 и 10 членов.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198513"/>
            <a:ext cx="8244000" cy="186702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при решении задач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 типичные неточности и сразу заменить их правильным действием или записью.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 идеей, а с аккуратностью записи и подстановки формул.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 на арифметическую прогрессию в школьном курсе алгебры.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о накоплениях и карманных деньгах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50025" y="1769575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Равномерная прибавка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каждый день откладывать на 2 рубля больше, чем в предыдущий, получается последовательность 2, 4, 6, 8, 10… Здесь изменение одинаково, значит, это арифметическая прогрессия.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450025" y="2772468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бюджетом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помогает планировать карманные деньги и небольшие накопления. Ребёнок видит, как постепенно растёт сумма, если каждый день или неделю откладывать немного больше.
</a:t>
            </a:r>
            <a:endParaRPr lang="en-US" sz="1120" dirty="0"/>
          </a:p>
        </p:txBody>
      </p:sp>
      <p:sp>
        <p:nvSpPr>
          <p:cNvPr id="11" name="Text 4"/>
          <p:cNvSpPr txBox="1"/>
          <p:nvPr/>
        </p:nvSpPr>
        <p:spPr>
          <a:xfrm>
            <a:off x="450025" y="3775360"/>
            <a:ext cx="3931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наглядность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Копилка, монеты или купюры хорошо показывают идею последовательного увеличения. Это делает задачу понятной даже без сложных вычислений и помогает связать алгебру с реальной жизнью.
</a:t>
            </a:r>
            <a:endParaRPr lang="en-US" sz="11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текстовой задачи на арифметическую прогрессию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о деньгах, шагах, расстояниях, баллах и календарных периодах.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13" y="4498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повышенной сложности на арифметическую прогрессию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568194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по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известен любой член прогрессии, используют формулу an = a1 + (n−1)d. Из нее удобно выразить неизвестное и решить задачу как обычное линейное уравнение.
</a:t>
            </a:r>
            <a:endParaRPr lang="en-US" sz="1131" dirty="0"/>
          </a:p>
        </p:txBody>
      </p:sp>
      <p:sp>
        <p:nvSpPr>
          <p:cNvPr id="10" name="Text 3"/>
          <p:cNvSpPr txBox="1"/>
          <p:nvPr/>
        </p:nvSpPr>
        <p:spPr>
          <a:xfrm>
            <a:off x="4686356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формулы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требуется найти и член прогрессии, и сумму. В таких случаях сначала определяют нужный член, а затем подставляют его в формулу суммы.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68045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признак правильного решения — постоянная разность между соседними членами. Если разность не сохраняется, условие или вычисления нужно пересмотреть.
</a:t>
            </a:r>
            <a:endParaRPr lang="en-US" sz="1139" dirty="0"/>
          </a:p>
        </p:txBody>
      </p:sp>
      <p:sp>
        <p:nvSpPr>
          <p:cNvPr id="12" name="Text 5"/>
          <p:cNvSpPr txBox="1"/>
          <p:nvPr/>
        </p:nvSpPr>
        <p:spPr>
          <a:xfrm>
            <a:off x="450025" y="2120700"/>
            <a:ext cx="18894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Неизвестный параметр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могут быть неизвестны a1, d или n. Тогда нужно внимательно выделить данные, составить уравнение и проверить, подходит ли найденное значение по смыслу условия.
</a:t>
            </a:r>
            <a:endParaRPr lang="en-US" sz="11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243869"/>
            <a:ext cx="4122000" cy="9335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Мини-справка по теме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объединяет основные определения, формулы и признаки, чтобы быстро повторить всю тему перед самостоятельной работой.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сводится к трём ключевым идеям: постоянная разность, формула члена и формула суммы.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и формулы темы «Арифметическая прогрессия».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прогрессия: коротко о главном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прогрессия помогает описывать последовательности с постоянным изменением, находить любой член и сумму первых n членов. Эти знания полезны в задачах и учат замечать закономерности в числах.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2026-05-30T02:18:42Z</dcterms:created>
  <dcterms:modified xsi:type="dcterms:W3CDTF">2026-05-30T02:18:42Z</dcterms:modified>
</cp:coreProperties>
</file>