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Завоевания Александра Македонского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Македонский — выдающийся полководец, изменивший ход истории своими завоеваниями.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Македонский: начало пути великого завоевателя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Родился в 356 г. до н.э. в Пелле, сын царя Филиппа II. Обучался у Аристотеля, унаследовал трон и армию в 20 лет, продолжая дела отца и расширяя империю.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Александра: организация и ключевые подразделения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Македонская армия включала около 40 тысяч человек, главным образом пехоту и кавалерию. Фаланга состояла из тяжеловооружённых пехотинцев с длинными копьями — сариссами.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войск и численность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играли гетайры — элитная тяжёлая конница. Чёткая иерархия и строгая дисциплина позволяли быстро и эффективно решать боевые задачи.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 военная сила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сражения и завоевания Александра
</a:t>
            </a:r>
            <a:endParaRPr lang="en-US" sz="2831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Переправа через Геллеспонт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334 году до н.э. Александр переправился с армией через Геллеспонт, открыв свой поход на Малую Азию и начав серию важных боёв на восточных землях.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реке Граник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крупное сражение в Азии проходило в 334 году до н.э. Александр выиграл у персидских войск, что укрепило его позиции и дало возможность продолжать поход.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 Иссе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333 году до н.э. Александр одержал важную победу над царём Дарием III, значительно ослабив персидские силы и открыв путь к Сирии и Финикии.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Решающая битва при Гавгамелах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331 году до н.э. Александр столкнулся с огромной персидской армией у Гавгамел. Несмотря на численное превосходство противника, македоняне сумели тактически превзойти врага и разгромить персов.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позволила Александру занять Вавилон и столицу Персидской державы, закрепив своё влияние и сигнализируя о грядущих переменах в регионе.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империи и её население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территории империи охватывали разнообразные народы и культуры, создавая уникальный политический и культурный союз.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народов в одной империи способствовала развитию межкультурного обмена и формированию эллинистической цивилизации.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археология,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в Египте: ключевые события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жрецы провозглашают Александра фараоном, отождествляя его с богом Амон-Ра, тем самым легитимируя его власть.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фараоном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Александра встречают как освободителя от персидского владычества, что укрепляет его авторитет и поддержку местного населения.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 Египет, 332 г. до н.э.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становится главным портом и центром культуры, заложив основы будущей эллинистической цивилизации в Египте.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Александрии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вводит административные и экономические реформы, поддерживая местные традиции и ускоряя развитие региона.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управление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завоёванными землями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стремился поддерживать местные обычаи и законы, создавая лояльность среди покорённых народов и устойчивую административную систему.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Применял династические браки и включал представителей разных культур в управление для укрепления единства и доверия в империи.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как инструмент власти Александра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себя сыном Амон-Ра укрепляло божественный статус и служило средством объединения различных народов в одной империи.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Александра играл роль символа лояльности, помогая интегрировать разные этнические и культурные группы под управлением одного лидера.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богам и религиозным традициям завоёванных народов способствовало снижению конфликтов и стабилизации власти Александра.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— центр культуры и науки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Знаменитая Александрийская библиотека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в Александрии стала крупнейшим хранилищем знаний древнего мира, собирая свитки из разных культур и служа центром учёных и философов.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Мусейон — храм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Мусейон был научно-образовательным комплексом, где учёные проводили исследования в астрономии, математике и медицине, развивая новые знания и открытия.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эллинистической культуры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завоеваний Александра греческий язык стал универсальным средством общения и науки на обширных территориях бывшей империи, объединяя разные народы культурно и социально.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греческих и местных традиций породило уникальные направления искусства и архитектуры, где сочетались элементы Востока и Запада, творя новые образы и стили.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культурное взаимодействие способствовало формированию эллинистической цивилизации, которая стала основой развития искусства, философии и науки в регионе на многие века.
</a:t>
            </a:r>
            <a:endParaRPr lang="en-US" sz="1389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частях империи возникли новые города и центры культуры, служившие платформами обмена знаниями, ремёслами и торговлей между разнообразными народами.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539061"/>
            <a:ext cx="4170600" cy="2838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империи между диадохами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540549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скоропостижной смерти Александра в 323 году до н.э. его могущественная империя была разделена среди военачальников, известных как диадохи, что привело к созданию трёх крупных государств.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995051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Птолемеи получили Египет, Селевкиды — большую часть Азии, а Антигониды — Македонию и Грецию; между ними началась борьба за власть, которая определила политику региона на десятилетия вперёд.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в Индию и битва с царём Пором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326 году до н.э. Александр встретился с царём Пором на реке Гидасп, где индийская армия впервые применила боевых слонов против фаланги македонян, создавая новые трудности в бою.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ожесточённое сопротивление, Александр одержал победу, но его войско устало и отказалось продвигаться дальше на восток, положив тем самым предел завоеваниям.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тактики и победы Александра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мастерски использовал "косой строй" — расположение войск под углом, позволяющее обходить врага и наносить неожиданные удары в ключевых точках сражения.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участие в боях вдохновляло солдат, а его мгновенные решения и умение адаптироваться способствовали успеху в решающих битвах при Иссе и Гавгамелах.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Смелые атаки конницы и быстрая перестановка сил обеспечивали преимущество, позволяя Александру контролировать поле и поражать врага внезапно, разбивая даже численно превосходящие армии.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Александра: основания и значение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время походов Александр основал около двадцати городов, из которых многие служили форпостами и административными центрами, укрепляя власть в отдалённых регионах. Эти города часто носили его имя.
</a:t>
            </a:r>
            <a:endParaRPr lang="en-US" sz="1352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городов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таких городов способствовало развитию торговли, культурному обмену и распространению эллинистической цивилизации, объединяя народы через экономику и культуру.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городов в империи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образование в эпоху Александра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443943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стал центром знаний и притягивал учёных и философов со всего мира, что заложило основы будущей Александрийской школы науки.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1443943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Александрии (331 г. до н.э.)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24831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Александрии появлялись новые медицинские трактаты и астрономические открытия, результат обмена знаний греческих и восточных учёных.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24831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медицины и астрономии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938426" y="3607319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и другие математики проводили исследования в Александрии, создавая фундамент для геометрии и других дисциплин.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938426" y="306773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математических наук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Легендарные символы Александра Македонского
</a:t>
            </a:r>
            <a:endParaRPr lang="en-US" sz="2653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Буцефал — верный спутник полководца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Буцефал был любимым конём Александра, прославившимся верностью и храбростью. Его образ стал символом воинской доблести и стойкости, вдохновляя последующие поколения воинов.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 и диадема: знаки власти и легенды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 Александра олицетворял его силу и храбрость, а диадема символизировала царскую власть. Сохранились легенды о несокрушимости и особой магической силе этих предметов.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о жизни и завоеваниях Александра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 жизни Александра содержатся в трудах древнегреческих историков Арриана и Плутарха, сохранивших рассказы современников и устные предания.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продолжают изучать и сверять эти тексты, пытаясь отделить историческую правду от легенд и мифов, окружающих фигуру Александра.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Разночтения и противоречия в источниках объясняются разной целью и временем написания трудов, однако они вместе формируют комплексный образ полководца.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Курций Руф и Диодор Сицилийский также описали походы Александра, но их нарративы иногда расходятся в деталях, что вызывает дискуссии среди историков и специалистов.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Александра в культуре и истории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Александра Македонского вдохновил многих правителей и творцов, включая Юлия Цезаря и героев мировой литературы. Его подвиги стали символом мужества и решимости.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кино, живописи и литературе Александр предстает как великий завоеватель и мечтатель, стремившийся изменить мир, что поддерживает интерес к его фигуре и сегодня.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Александра Македонского в мировую историю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Александра способствовали широкому культурному обмену и развитию наук, оказав влияние на историю многих народов. Его наследие продолжает вдохновлять и изучаться во всем мире.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2026-05-10T10:19:04Z</dcterms:created>
  <dcterms:modified xsi:type="dcterms:W3CDTF">2026-05-10T10:19:04Z</dcterms:modified>
</cp:coreProperties>
</file>