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порядок сторон связан с порядком противоположных углов. Разберём правила и проверки.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между сторонами и углами треугольника
</a:t>
            </a:r>
            <a:endParaRPr lang="en-US" sz="27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связь сторон и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одна из ключевых фигур, и в задачах 7 класса он встречается постоянно. Понимание связи сторон и углов помогает сравнивать элементы без измерений, находить неизвестные величины и проверять, получится ли треугольник.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50" y="2794812"/>
            <a:ext cx="6006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треугольника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есть 3 стороны и 3 вершины. Стороны соединяют вершины, образуя замкнутую фигуру, а вершины определяют, где начинаются и заканчиваются углы.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 внутри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3 внутренних угла. Их сумма всегда равна 180°. Это важное свойство помогает контролировать ответы и находить неизвестные углы.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угла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лежит напротив одного угла, а каждый угол — напротив одной стороны. Поэтому, сравнивая стороны, можно сравнивать и углы, не измеряя напрямую.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сторона больше другой, то соответствующий ей угол тоже больше. И наоборот: меньшая сторона «соответствует» меньшему углу напротив нее.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сравнения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равных сторон справедливо обратное: если две стороны равны, то равны и углы, лежащие напротив них. Это правило универсально для любых треугольников.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правило как основу рассуждений: сравнили стороны — получите порядок углов. Дальше можно уточнять детали и переходить к проверкам по другим свойствам.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сторон и противоположных углов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общую закономерность: с ростом длины стороны возрастает величина угла напротив 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даёт формулу, но подтверждает порядок: больше сторона — больше противоположный угол, меньше —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примера: 4 см, 6 см, 8 см и углы 30°, 50°, 100°.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две боковые стороны равны. Поэтому углы при основании тоже равны — фигура «симметрична» относительно оси, проходящей через вершину.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боковые стороны равны 7 см, то два угла у основания имеют одинаковую величину. Угол при вершине будет отличаться, и его можно найти через сумму углов 180°.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и угол напротив нее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сторона и противоположный ей угол увеличиваются вместе: при росте длины стороны растёт величина соответствующего угла. Значит, порядок длин совпадает с порядком углов.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упорядочены по длине (например, 5&lt;7&lt;9), то и противоположные углы упорядочены в том же порядке (35°&lt;55°&lt;90°).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данные для демонстрации закономерности соответствия.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размер не даёт собрать треугольник из отрезков 3 см, 4 см и 8 см.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длин любых двух сторон треугольника больше длины третьей стороны. Если условие нарушается, треугольник построить нельзя — как в случае 3+4 ≤ 8.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правило неравенства треугольника (без внешних статистических данных).
</a:t>
            </a:r>
            <a:endParaRPr lang="en-US" sz="7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сравнения сторон и углов в задаче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рассуждений для типовых школьных задач на треугольники.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стороны треугольника равны, то равны и противолежащие им углы. Значит, симметрия сторон сразу переносится на величины углов.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равенства сторон и углов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угла треугольника равны, то равны и стороны, лежащие напротив этих углов. То есть можно начинать рассуждение как с углов, так и со сторон.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особенно полезны в равнобедренных треугольниках: помогают доказывать равенство частей фигуры, не измеряя длины и углы линейкой и транспортиром.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треугольники чаще встречаются в заданиях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задачах просят сравнить стороны и углы, восстановить неизвестные величины или проверить, подходит ли набор данных под форму треугольника.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разносторонних треугольников объясняется тем, что сравнения дают больше вариантов и требуют аккуратного сопоставления «сторона — противолежащий угол».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распределения по школьным заданиям (типовые учебные упражнения), без единого официального статистического реестра.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жизни и технике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«держит форму»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элементы часто встречаются в каркасах крыш. Такая форма работает устойчиво: нагрузка распределяется по узлам и стропилам. Поэтому фермы крыши нередко собирают из треугольников с соединениями в вершинах.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Мостовые фермы из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мостах применяют фермы, где треугольники помогают выдерживать движение и вибрации. Конструкции из треугольных ячеек легче контролировать при расчёте, потому что связи жёстче, чем у многих других форм многоугольников.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и узлы в конструкциях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опорных конструкциях треугольники используют как основу для прочных соединений. Там, где важна устойчивость к деформациям, треугольные схемы помогают «скреплять» конструкцию. На иллюстрации удобно показать выделенные треугольные элементы.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наборов сторон на возможность построения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условие: сумма длин любых двух сторон больше длины третьей. По этой логике быстро отличаем возможные наборы от невозможных.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для одной пары нарушается условие «сумма больше третьей», треугольник построить нельзя. Если условие выполняется для всех троек, построение возможно.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неравенству треугольника (школьный курс геометрии).
</a:t>
            </a:r>
            <a:endParaRPr lang="en-US" sz="6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треугольнике сумма внутренних углов равна 180°. Поэтому, если один угол становится больше, остальные обязательно «сжимаются» и уменьшаются.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и виды треугольников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имеет ровно один угол 90°, а два других — острые и в сумме дают 90°. По этому признаку его легко узнавать на рисунке.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треугольник: все три угла меньше 90°. У таких фигур часто встречаются «легкие» наклоны сторон, а прямого угла не бывает.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 треугольник содержит один угол больше 90°, а остальные два острые. Такой угол «занимает» больше половины разворота, поэтому других крупных углов уже не остается.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Большому углу соответствует большая сторона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упорядочить углы по величине, то им соответствует тот же порядок сторон по длине: 110° связывается с 10 см, а 25° — с 4 см.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правило сопоставления: большему углу напротив лежит большая сторона, и наоборот, при сравнении сохраняется один и тот же порядок.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примера для иллюстрации связи «угол — противолежащая сторона» (учебная схема без внешних измерений).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треугольник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сопоставления сторон и углов, а также корректности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«угол при стороне» и «угол напротив»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берёт угол, который стоит рядом с стороной, вместо противолежащего. Из-за этого порядок сравнения меняется, и вывод получается неверным.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Нарушить правило: большая сторона — больший угол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считать, что большая сторона может лежать напротив меньшего угла. В треугольнике это невозможно: сравнения должны идти согласованно.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Пропускать неравенство треугольника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даны три отрезка, важно проверить: сумма любых двух больше третьей. Без этой проверки можно потратить время на «треугольник», который построить нельзя.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Шпаргалка по свойствам треугольника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правила, которые используют в большинстве задач на стороны, углы и построение треугольника.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пунктов работают как «каркас» решения: они связывают сравнения, помогают выявлять невозможные наборы и проверять правильность рассуждений.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из школьного курса геометрии (тема «Треугольник»).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длинам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стороны равны 6 см, 8 см и 10 см. Самая длинная сторона 10 см лежит напротив самого большого угла. Сторона 6 см лежит напротив самого маленького угла.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для закрепления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правило соответствия: если стороны упорядочены по длине, то противолежащие углы упорядочены в том же порядке. Тогда углы напротив 8 см и 6 см будут занимать промежуточное и минимальное положения соответственно.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сторон и углов — основа всех рассуждений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существует строгая связь между сторонами и углами: большему углу соответствует большая сторона, а равные стороны соответствуют равным углам. Неравенство треугольника ограничивает возможные длины сторон, а сумма углов 180° помогает проверять правильность рассуждений. Эти правила позволяют уверенно решать задачи на сравнение, построение и доказательство свойств треугольников.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2026-05-13T07:39:16Z</dcterms:created>
  <dcterms:modified xsi:type="dcterms:W3CDTF">2026-05-13T07:39:16Z</dcterms:modified>
</cp:coreProperties>
</file>