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М. Симонов «Ты помнишь, Алёша, дороги Смоленщины...»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войне, памяти и фронтовой дружбе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и время, в котором родилось стихотворение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 писал как очевидец войны: он видел фронт, отступление и судьбы людей. Образ Смоленской дороги вырос из реальных событий 1941 года и передаёт тревогу первых месяцев Великой Отечественной войны.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Алёше как форма доверительного разговора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Алёше создаёт ощущение живого разговора между товарищами, которые вместе пережили тяжёлые фронтовые дни и могут понять друг друга без лишних слов.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такого собеседника лирический герой свободно возвращается к воспоминаниям о дороге, людях и страхе войны, не превращая текст в официальный рассказ.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становится образом близкого друга и одновременно слушателя, который помогает соединить личную память героя с общей памятью народа о войне.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761"/>
            <a:ext cx="209400" cy="1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90" y="3197877"/>
            <a:ext cx="139875" cy="223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дорога как главный образ стихотворения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Симонова — это не просто маршрут, а тяжёлый путь войны, где каждый шаг связан с усталостью, опасностью и тревогой за будущее.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место делает образ точным и исторически достоверным: Смоленская земля становится частью памяти о военных событиях 1941 года и отступлении армии.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проходят солдаты, беженцы и местные жители, поэтому она символизирует не только перемещение в пространстве, но и трудное движение всей страны через войну.
</a:t>
            </a:r>
            <a:endParaRPr lang="en-US" sz="10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деревня в годы войны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 у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деревенские дома в стихотворении напоминают, что война проходит не только на передовой. Они стоят рядом с дорогой, будто хранят следы ушедшей мирной жизни. Через этот образ особенно ясно чувствуется хрупкость родного дома.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молча держатся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старики и дети показаны без громких слов, но в их поведении видны терпение и внутренняя сила. Они не участвуют в бою, однако разделяют с солдатами все беды войны и сохраняют достоинство.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сельские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деревни не отделён от военной истории. Поля, тропинки и просёлки становятся частью общего пути страны, где смешались труд, тревога и память о мирной земле, которую нужно защитить.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личное воспоминание и судьбу всей страны, поэтому его смысл не ограничивается одним фронтовым эпизодом.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память и родина: именно они связывают переживание героя с историей народа и делают текст особенно значимым.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К. М. Симонова «Ты помнишь, Алёша, дороги Смоленщины...»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в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показывает не отдельного человека, а целый народ, который живёт и страдает рядом с фронтом. Война затрагивает всех: и бойцов, и тех, кто остаётся в деревнях.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провожающие солдат, изображены сдержанно и достойно. Их молчание говорит сильнее любых громких слов и подчёркивает глубину переживания.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жители и дети воспринимаются как часть большой страны, которая выдерживает тяжёлое испытание. Их поведение передаёт терпение, заботу и верность родной земле.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делает стихотворение похожим на живое свидетельство времени. Через простых людей Симонов показывает правду войны и внутреннюю силу страны.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стихотворения: боль, нежность, благодарность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боль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говорит о войне громко и торжественно: в его словах слышится сдержанная печаль о пережитом и утраченном.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тяжёлых воспоминаниях звучит человеческая нежность. Герой вспоминает встреченных людей с уважением и благодарностью за их стойкость.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производит сильное впечатление потому, что в нём нет показного пафоса. О войне сказано просто, но очень правдиво и сердечно.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 в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помогают передать память, дорогу и человеческое тепло.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на одну цель: сделать рассказ живым, близким и по-настоящему искренним.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стихотворения К. М. Симонова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стихотворения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напоминает долгий путь по дороге: он не торопится, но в нём слышатся усталость, шаги и напряжённое ожидание.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паузы создают ощущение воспоминания, которое возвращается волнами. Из-за этого текст звучит как тихий разговор о пережитом, а не как торжественная речь.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помогает почувствовать живую память фронтового человека. Оно делает стих не только красивым по форме, но и очень правдивым по настроению.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лирического сюжета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образов и переживаний в стихотворении К. М. Симонова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хранит память о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небо, осенняя дорога и пустынное пространство передают усталость и тревогу. Через пейзаж видно, что война затрагивает всю родную землю, а не только фронт.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остаётся фоном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леса и сельские дороги у Симонова не просто обозначают место действия. Они помогают почувствовать тяжёлый путь отступления и напряжение первых месяцев войны.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военной истории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понять, как события Великой Отечественной войны связаны не только с учебником, но и с судьбами обычных людей, переживших трудные годы.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ценить мирную жизнь и видеть, что победа достаётся большой ценой: через потери, усталость, разлуку и ежедневное мужество.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чувство уважения к прошлому, потому что в нём история страны показана через живую человеческую память и личные переживания.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для разговора в классе о семье, памяти поколений и Дне Победы, потому что его смысл близок и понятен подросткам.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запоминается в тексте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образы работают вместе и создают цельное впечатление от стихотворения.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доминирует, потому что объединяет путь, войну и память о стране.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стихотворения К. М. Симонова «Ты помнишь, Алёша, дороги Смоленщины...»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важна, потому что текст родился в самом начале Великой Отечественной войны и передаёт живое чувство времени, а не позднее воспоминание.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было создано это стихотворение и когда война вошла в жизнь автора как личный опыт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М. Симонов. «Ты помнишь, Алёша, дороги Смоленщины...», 1941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звучит как близкий человек, с которым можно говорить без официальности и лишнего пафоса. Такое обращение делает воспоминание личным и искренним.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товарища раскрываются доверие, взаимная поддержка и общая фронтовая память. Он помогает увидеть, что на войне особенно ценится человеческая близость.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как образ фронтового товарища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3563" y="919100"/>
            <a:ext cx="4277074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образы соединяются в единый смысл стихотворения.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показана через людей и места, поэтому образная система звучит особенно человечно и правдиво.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К. М. Симонова «Ты помнишь, Алёша, дороги Смоленщины...»
</a:t>
            </a:r>
            <a:endParaRPr lang="en-US" sz="6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спокойное воспоминание постепенно становится более тревожным и глубоким.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чувство боли сменяется нравственной уверенностью и благодарной памятью.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эмоционального строя стихотворения К. М. Симонова «Ты помнишь, Алёша, дороги Смоленщины...»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произведения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настоящая память о войне сохраняется не только в датах, но и в уважении к простым людям, пережившим тяжёлые испытания.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показывает, что сила народа проявляется в терпении, заботе, верности и умении хранить человеческое достоинство даже в трудное время.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ценить мир, помнить чужую боль и понимать, что любовь к Родине выражается не в громких словах, а в честной памяти.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которое соединяет память и человеческую стойкость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Симонова напоминает: война живёт в судьбах людей, в дороге, в памяти и в верности друг другу. Именно поэтому оно звучит тихо, но очень сильно.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2026-05-22T21:43:48Z</dcterms:created>
  <dcterms:modified xsi:type="dcterms:W3CDTF">2026-05-22T21:43:48Z</dcterms:modified>
</cp:coreProperties>
</file>